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0" autoAdjust="0"/>
    <p:restoredTop sz="94660"/>
  </p:normalViewPr>
  <p:slideViewPr>
    <p:cSldViewPr snapToGrid="0">
      <p:cViewPr>
        <p:scale>
          <a:sx n="66" d="100"/>
          <a:sy n="66" d="100"/>
        </p:scale>
        <p:origin x="1099" y="5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755269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179310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09033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274767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24679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230599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038756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139029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96785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071345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B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501854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07195-309C-4630-9F46-4D3F04C28FC9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E8919-5027-4CBF-8658-C652B6BBC76C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9314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25533" y="2325861"/>
            <a:ext cx="6194367" cy="2387600"/>
          </a:xfrm>
        </p:spPr>
        <p:txBody>
          <a:bodyPr>
            <a:normAutofit fontScale="90000"/>
          </a:bodyPr>
          <a:lstStyle/>
          <a:p>
            <a:r>
              <a:rPr lang="es-B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Divulgación de los resultados de</a:t>
            </a:r>
            <a:br>
              <a:rPr lang="es-B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B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Simulacro o Simulado</a:t>
            </a:r>
            <a:endParaRPr lang="es-B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04254" y="428654"/>
            <a:ext cx="2582487" cy="304944"/>
          </a:xfrm>
        </p:spPr>
        <p:txBody>
          <a:bodyPr>
            <a:normAutofit fontScale="92500" lnSpcReduction="10000"/>
          </a:bodyPr>
          <a:lstStyle/>
          <a:p>
            <a:r>
              <a:rPr lang="es-BO" sz="1800" b="1" i="1" dirty="0" smtClean="0"/>
              <a:t>RG 34 A PG-1-DGSMS-120</a:t>
            </a:r>
            <a:endParaRPr lang="es-BO" sz="1800" b="1" i="1" dirty="0"/>
          </a:p>
        </p:txBody>
      </p:sp>
      <p:pic>
        <p:nvPicPr>
          <p:cNvPr id="1026" name="Picture 2" descr="ypfb_refinac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80" y="221384"/>
            <a:ext cx="1538870" cy="512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28" r="18750"/>
          <a:stretch/>
        </p:blipFill>
        <p:spPr>
          <a:xfrm>
            <a:off x="7416800" y="0"/>
            <a:ext cx="4775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8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223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666" b="17917"/>
          <a:stretch/>
        </p:blipFill>
        <p:spPr>
          <a:xfrm>
            <a:off x="0" y="876300"/>
            <a:ext cx="12192000" cy="59817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96908"/>
            <a:ext cx="10515600" cy="765407"/>
          </a:xfrm>
        </p:spPr>
        <p:txBody>
          <a:bodyPr/>
          <a:lstStyle/>
          <a:p>
            <a:r>
              <a:rPr lang="es-B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Hipótesis </a:t>
            </a:r>
            <a:r>
              <a:rPr lang="es-B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accidental o escenario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BO" dirty="0"/>
          </a:p>
        </p:txBody>
      </p:sp>
      <p:pic>
        <p:nvPicPr>
          <p:cNvPr id="5" name="Picture 2" descr="ypfb_refinac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80" y="221384"/>
            <a:ext cx="1538870" cy="512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ítulo 2"/>
          <p:cNvSpPr txBox="1">
            <a:spLocks/>
          </p:cNvSpPr>
          <p:nvPr/>
        </p:nvSpPr>
        <p:spPr>
          <a:xfrm>
            <a:off x="9332080" y="318703"/>
            <a:ext cx="2582487" cy="304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BO" sz="1800" b="1" i="1" dirty="0"/>
              <a:t>RG 34 A PG-1-DGSMS-120</a:t>
            </a:r>
            <a:endParaRPr lang="es-BO" sz="1800" b="1" i="1" dirty="0"/>
          </a:p>
        </p:txBody>
      </p:sp>
    </p:spTree>
    <p:extLst>
      <p:ext uri="{BB962C8B-B14F-4D97-AF65-F5344CB8AC3E}">
        <p14:creationId xmlns:p14="http://schemas.microsoft.com/office/powerpoint/2010/main" val="17159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22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04" r="38634" b="20902"/>
          <a:stretch/>
        </p:blipFill>
        <p:spPr>
          <a:xfrm>
            <a:off x="-907924" y="-114300"/>
            <a:ext cx="13099924" cy="8813072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96908"/>
            <a:ext cx="10515600" cy="765407"/>
          </a:xfrm>
        </p:spPr>
        <p:txBody>
          <a:bodyPr/>
          <a:lstStyle/>
          <a:p>
            <a:r>
              <a:rPr lang="es-B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BO" dirty="0"/>
          </a:p>
        </p:txBody>
      </p:sp>
      <p:pic>
        <p:nvPicPr>
          <p:cNvPr id="5" name="Picture 2" descr="ypfb_refinac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80" y="221384"/>
            <a:ext cx="1538870" cy="512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ítulo 2"/>
          <p:cNvSpPr txBox="1">
            <a:spLocks/>
          </p:cNvSpPr>
          <p:nvPr/>
        </p:nvSpPr>
        <p:spPr>
          <a:xfrm>
            <a:off x="9332080" y="318703"/>
            <a:ext cx="2582487" cy="304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BO" sz="1800" b="1" i="1" dirty="0"/>
              <a:t>RG 34 A PG-1-DGSMS-120</a:t>
            </a:r>
            <a:endParaRPr lang="es-BO" sz="1800" b="1" i="1" dirty="0"/>
          </a:p>
        </p:txBody>
      </p:sp>
    </p:spTree>
    <p:extLst>
      <p:ext uri="{BB962C8B-B14F-4D97-AF65-F5344CB8AC3E}">
        <p14:creationId xmlns:p14="http://schemas.microsoft.com/office/powerpoint/2010/main" val="115092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2"/>
          <a:srcRect t="40385" r="28908" b="34205"/>
          <a:stretch/>
        </p:blipFill>
        <p:spPr>
          <a:xfrm>
            <a:off x="0" y="-190500"/>
            <a:ext cx="12192000" cy="70485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96908"/>
            <a:ext cx="10515600" cy="765407"/>
          </a:xfrm>
        </p:spPr>
        <p:txBody>
          <a:bodyPr/>
          <a:lstStyle/>
          <a:p>
            <a:pPr algn="r"/>
            <a:r>
              <a:rPr lang="es-B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Ejecución </a:t>
            </a:r>
            <a:r>
              <a:rPr lang="es-B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 </a:t>
            </a:r>
            <a:r>
              <a:rPr lang="es-B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simulacro o Simulado</a:t>
            </a:r>
            <a:endParaRPr lang="es-BO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ypfb_refinac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80" y="221384"/>
            <a:ext cx="1538870" cy="512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Marcador de contenido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Subtítulo 2"/>
          <p:cNvSpPr txBox="1">
            <a:spLocks/>
          </p:cNvSpPr>
          <p:nvPr/>
        </p:nvSpPr>
        <p:spPr>
          <a:xfrm>
            <a:off x="9332080" y="318703"/>
            <a:ext cx="2582487" cy="304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BO" sz="1800" b="1" i="1" dirty="0"/>
              <a:t>RG 34 A PG-1-DGSMS-120</a:t>
            </a:r>
            <a:endParaRPr lang="es-BO" sz="1800" b="1" i="1" dirty="0"/>
          </a:p>
        </p:txBody>
      </p:sp>
    </p:spTree>
    <p:extLst>
      <p:ext uri="{BB962C8B-B14F-4D97-AF65-F5344CB8AC3E}">
        <p14:creationId xmlns:p14="http://schemas.microsoft.com/office/powerpoint/2010/main" val="270293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223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666" r="6360" b="17917"/>
          <a:stretch/>
        </p:blipFill>
        <p:spPr>
          <a:xfrm flipH="1">
            <a:off x="-38100" y="0"/>
            <a:ext cx="13191428" cy="702131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96908"/>
            <a:ext cx="10515600" cy="765407"/>
          </a:xfrm>
        </p:spPr>
        <p:txBody>
          <a:bodyPr>
            <a:normAutofit/>
          </a:bodyPr>
          <a:lstStyle/>
          <a:p>
            <a:r>
              <a:rPr lang="es-B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Observaciones </a:t>
            </a:r>
            <a:r>
              <a:rPr lang="es-BO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oportunidades de mejora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BO" dirty="0"/>
          </a:p>
        </p:txBody>
      </p:sp>
      <p:pic>
        <p:nvPicPr>
          <p:cNvPr id="5" name="Picture 2" descr="ypfb_refinac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80" y="221384"/>
            <a:ext cx="1538870" cy="512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ítulo 2"/>
          <p:cNvSpPr txBox="1">
            <a:spLocks/>
          </p:cNvSpPr>
          <p:nvPr/>
        </p:nvSpPr>
        <p:spPr>
          <a:xfrm>
            <a:off x="9332080" y="318703"/>
            <a:ext cx="2582487" cy="304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BO" sz="1800" b="1" i="1" dirty="0"/>
              <a:t>RG 34 A PG-1-DGSMS-120</a:t>
            </a:r>
            <a:endParaRPr lang="es-BO" sz="1800" b="1" i="1" dirty="0"/>
          </a:p>
        </p:txBody>
      </p:sp>
    </p:spTree>
    <p:extLst>
      <p:ext uri="{BB962C8B-B14F-4D97-AF65-F5344CB8AC3E}">
        <p14:creationId xmlns:p14="http://schemas.microsoft.com/office/powerpoint/2010/main" val="398974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ypfb_refinac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180" y="221384"/>
            <a:ext cx="1538870" cy="512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5346180" y="2642812"/>
            <a:ext cx="10515600" cy="1325563"/>
          </a:xfrm>
        </p:spPr>
        <p:txBody>
          <a:bodyPr/>
          <a:lstStyle/>
          <a:p>
            <a:r>
              <a:rPr lang="es-BO" dirty="0" smtClean="0"/>
              <a:t>Gracias…</a:t>
            </a:r>
            <a:endParaRPr lang="es-BO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28" r="18750"/>
          <a:stretch/>
        </p:blipFill>
        <p:spPr>
          <a:xfrm>
            <a:off x="0" y="0"/>
            <a:ext cx="4775200" cy="6858000"/>
          </a:xfrm>
          <a:prstGeom prst="rect">
            <a:avLst/>
          </a:prstGeom>
        </p:spPr>
      </p:pic>
      <p:sp>
        <p:nvSpPr>
          <p:cNvPr id="8" name="Subtítulo 2"/>
          <p:cNvSpPr txBox="1">
            <a:spLocks/>
          </p:cNvSpPr>
          <p:nvPr/>
        </p:nvSpPr>
        <p:spPr>
          <a:xfrm>
            <a:off x="9332080" y="318703"/>
            <a:ext cx="2582487" cy="304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BO" sz="1800" b="1" i="1" dirty="0"/>
              <a:t>RG 34 A PG-1-DGSMS-120</a:t>
            </a:r>
            <a:endParaRPr lang="es-BO" sz="1800" b="1" i="1" dirty="0"/>
          </a:p>
        </p:txBody>
      </p:sp>
    </p:spTree>
    <p:extLst>
      <p:ext uri="{BB962C8B-B14F-4D97-AF65-F5344CB8AC3E}">
        <p14:creationId xmlns:p14="http://schemas.microsoft.com/office/powerpoint/2010/main" val="390873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46</Words>
  <Application>Microsoft Office PowerPoint</Application>
  <PresentationFormat>Panorámica</PresentationFormat>
  <Paragraphs>12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Divulgación de los resultados de Simulacro o Simulado</vt:lpstr>
      <vt:lpstr>Hipótesis accidental o escenario</vt:lpstr>
      <vt:lpstr>Objetivos</vt:lpstr>
      <vt:lpstr>Ejecución del simulacro o Simulado</vt:lpstr>
      <vt:lpstr>Observaciones y oportunidades de mejora</vt:lpstr>
      <vt:lpstr>Gracias…</vt:lpstr>
    </vt:vector>
  </TitlesOfParts>
  <Company>YPFB Refinación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Divulgación de los resultados de Simulacro o Simulado</dc:title>
  <dc:creator>Jaime Nicolas Aguilar Robledo</dc:creator>
  <cp:lastModifiedBy>Jaime Nicolas Aguilar Robledo</cp:lastModifiedBy>
  <cp:revision>15</cp:revision>
  <dcterms:created xsi:type="dcterms:W3CDTF">2019-01-09T20:10:46Z</dcterms:created>
  <dcterms:modified xsi:type="dcterms:W3CDTF">2021-11-29T01:15:04Z</dcterms:modified>
</cp:coreProperties>
</file>