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674" autoAdjust="0"/>
  </p:normalViewPr>
  <p:slideViewPr>
    <p:cSldViewPr snapToGrid="0">
      <p:cViewPr>
        <p:scale>
          <a:sx n="96" d="100"/>
          <a:sy n="96" d="100"/>
        </p:scale>
        <p:origin x="11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150911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505143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73698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088223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68462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151164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014319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715224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552623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969140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B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66735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44900-27F4-497B-9875-F8FF2E9F9B77}" type="datetimeFigureOut">
              <a:rPr lang="es-BO" smtClean="0"/>
              <a:t>7/6/2022</a:t>
            </a:fld>
            <a:endParaRPr lang="es-B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B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2FA2D-1F8D-4E46-B537-139604F40E56}" type="slidenum">
              <a:rPr lang="es-BO" smtClean="0"/>
              <a:t>‹Nº›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121634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t="7377"/>
          <a:stretch/>
        </p:blipFill>
        <p:spPr>
          <a:xfrm>
            <a:off x="2171246" y="1424354"/>
            <a:ext cx="7843759" cy="5234863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280194" y="1055022"/>
            <a:ext cx="3625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REFINERÍA GUILLERMO ELDER BELL</a:t>
            </a:r>
            <a:endParaRPr lang="es-BO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ectangle 654"/>
          <p:cNvSpPr>
            <a:spLocks noChangeArrowheads="1"/>
          </p:cNvSpPr>
          <p:nvPr/>
        </p:nvSpPr>
        <p:spPr bwMode="auto">
          <a:xfrm>
            <a:off x="2780808" y="301442"/>
            <a:ext cx="6624637" cy="649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BO" altLang="es-BO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2909668" y="355967"/>
            <a:ext cx="6287815" cy="650875"/>
            <a:chOff x="957776" y="188913"/>
            <a:chExt cx="6287815" cy="650875"/>
          </a:xfrm>
        </p:grpSpPr>
        <p:sp>
          <p:nvSpPr>
            <p:cNvPr id="7" name="Line 64"/>
            <p:cNvSpPr>
              <a:spLocks noChangeShapeType="1"/>
            </p:cNvSpPr>
            <p:nvPr/>
          </p:nvSpPr>
          <p:spPr bwMode="auto">
            <a:xfrm rot="5400000" flipV="1">
              <a:off x="2042319" y="700881"/>
              <a:ext cx="1588" cy="27622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BO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8" name="Text Box 490"/>
            <p:cNvSpPr txBox="1">
              <a:spLocks noChangeArrowheads="1"/>
            </p:cNvSpPr>
            <p:nvPr/>
          </p:nvSpPr>
          <p:spPr bwMode="auto">
            <a:xfrm>
              <a:off x="2362200" y="228600"/>
              <a:ext cx="352425" cy="363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BO" altLang="es-BO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  </a:t>
              </a:r>
              <a:endParaRPr kumimoji="0" lang="en-US" altLang="es-BO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10" name="Line 655"/>
            <p:cNvSpPr>
              <a:spLocks noChangeShapeType="1"/>
            </p:cNvSpPr>
            <p:nvPr/>
          </p:nvSpPr>
          <p:spPr bwMode="auto">
            <a:xfrm>
              <a:off x="2411413" y="188913"/>
              <a:ext cx="0" cy="5032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BO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11" name="Line 656"/>
            <p:cNvSpPr>
              <a:spLocks noChangeShapeType="1"/>
            </p:cNvSpPr>
            <p:nvPr/>
          </p:nvSpPr>
          <p:spPr bwMode="auto">
            <a:xfrm>
              <a:off x="5508625" y="188913"/>
              <a:ext cx="0" cy="5032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BO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12" name="Text Box 658"/>
            <p:cNvSpPr txBox="1">
              <a:spLocks noChangeArrowheads="1"/>
            </p:cNvSpPr>
            <p:nvPr/>
          </p:nvSpPr>
          <p:spPr bwMode="auto">
            <a:xfrm>
              <a:off x="5518391" y="195662"/>
              <a:ext cx="1727200" cy="429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fontAlgn="base" hangingPunct="1">
                <a:lnSpc>
                  <a:spcPct val="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s-BO" altLang="es-BO" sz="14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Anexo A</a:t>
              </a:r>
            </a:p>
            <a:p>
              <a:pPr algn="ctr" eaLnBrk="1" fontAlgn="base" hangingPunct="1">
                <a:lnSpc>
                  <a:spcPct val="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s-BO" altLang="es-BO" sz="14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 PG-1-DGSMS-129</a:t>
              </a:r>
              <a:endParaRPr lang="es-ES" altLang="es-BO" sz="14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Text Box 659"/>
            <p:cNvSpPr txBox="1">
              <a:spLocks noChangeArrowheads="1"/>
            </p:cNvSpPr>
            <p:nvPr/>
          </p:nvSpPr>
          <p:spPr bwMode="auto">
            <a:xfrm>
              <a:off x="2460627" y="188913"/>
              <a:ext cx="30956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pt-BR" altLang="es-BO" sz="14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Plano de </a:t>
              </a:r>
              <a:r>
                <a:rPr lang="pt-BR" altLang="es-BO" sz="1400" b="1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áreas </a:t>
              </a:r>
              <a:r>
                <a:rPr lang="pt-BR" altLang="es-BO" sz="14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no permitidas para uso de celulares</a:t>
              </a:r>
              <a:endParaRPr lang="es-ES" altLang="es-BO" sz="14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14" name="Picture 66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7776" y="295275"/>
              <a:ext cx="1047238" cy="363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0193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o 20"/>
          <p:cNvGrpSpPr/>
          <p:nvPr/>
        </p:nvGrpSpPr>
        <p:grpSpPr>
          <a:xfrm>
            <a:off x="2415887" y="1429931"/>
            <a:ext cx="7721015" cy="5183386"/>
            <a:chOff x="1565547" y="369567"/>
            <a:chExt cx="8723883" cy="5963263"/>
          </a:xfrm>
        </p:grpSpPr>
        <p:pic>
          <p:nvPicPr>
            <p:cNvPr id="4" name="Picture 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547" y="369567"/>
              <a:ext cx="8723883" cy="5963263"/>
            </a:xfrm>
            <a:prstGeom prst="rect">
              <a:avLst/>
            </a:prstGeom>
            <a:noFill/>
            <a:ln w="38100">
              <a:solidFill>
                <a:srgbClr val="000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8417315" y="1709861"/>
              <a:ext cx="1731025" cy="471487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r>
                <a:rPr lang="es-BO" altLang="es-BO" sz="800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Salas control Carburantes, Lubricantes, S. </a:t>
              </a:r>
              <a:r>
                <a:rPr lang="es-BO" altLang="es-BO" sz="800" b="1" dirty="0" err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Tecnicos</a:t>
              </a:r>
              <a:r>
                <a:rPr lang="es-BO" altLang="es-BO" sz="800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, </a:t>
              </a:r>
              <a:r>
                <a:rPr lang="es-BO" altLang="es-BO" sz="800" b="1" dirty="0" err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Blending</a:t>
              </a:r>
              <a:endParaRPr lang="es-BO" altLang="es-BO" sz="800" b="1" dirty="0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5" name="Grupo 4"/>
          <p:cNvGrpSpPr/>
          <p:nvPr/>
        </p:nvGrpSpPr>
        <p:grpSpPr>
          <a:xfrm>
            <a:off x="8483268" y="3154914"/>
            <a:ext cx="1528762" cy="3281359"/>
            <a:chOff x="8606110" y="2798763"/>
            <a:chExt cx="1528762" cy="3573462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8606110" y="4171950"/>
              <a:ext cx="1528762" cy="336550"/>
            </a:xfrm>
            <a:prstGeom prst="rect">
              <a:avLst/>
            </a:prstGeom>
            <a:solidFill>
              <a:srgbClr val="003399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s-BO" altLang="es-BO" sz="800" b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Bloque Tecnicos</a:t>
              </a: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8606110" y="5035550"/>
              <a:ext cx="1528762" cy="334963"/>
            </a:xfrm>
            <a:prstGeom prst="rect">
              <a:avLst/>
            </a:prstGeom>
            <a:solidFill>
              <a:srgbClr val="D60093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s-BO" altLang="es-BO" sz="800" b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Asfaltos</a:t>
              </a: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8606110" y="4664075"/>
              <a:ext cx="1528762" cy="2032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s-BO" altLang="es-BO" sz="800" b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Laboratorio</a:t>
              </a: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606110" y="3235325"/>
              <a:ext cx="1528762" cy="336550"/>
            </a:xfrm>
            <a:prstGeom prst="rect">
              <a:avLst/>
            </a:prstGeom>
            <a:solidFill>
              <a:srgbClr val="00FF00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s-BO" altLang="es-BO" sz="800" b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Talleres Mantenimiento</a:t>
              </a: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8606110" y="3735388"/>
              <a:ext cx="1528762" cy="268287"/>
            </a:xfrm>
            <a:prstGeom prst="rect">
              <a:avLst/>
            </a:prstGeom>
            <a:solidFill>
              <a:srgbClr val="006600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s-BO" altLang="es-BO" sz="800" b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Seguridad Industrial</a:t>
              </a: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8606110" y="2798763"/>
              <a:ext cx="1528762" cy="268287"/>
            </a:xfrm>
            <a:prstGeom prst="rect">
              <a:avLst/>
            </a:prstGeom>
            <a:solidFill>
              <a:srgbClr val="FFFF66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s-BO" altLang="es-BO" sz="800" b="1" dirty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Servicios Generales</a:t>
              </a: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8606110" y="5540375"/>
              <a:ext cx="1528762" cy="334963"/>
            </a:xfrm>
            <a:prstGeom prst="rect">
              <a:avLst/>
            </a:prstGeom>
            <a:solidFill>
              <a:srgbClr val="336600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s-BO" altLang="es-BO" sz="800" b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Despacho Aceites Terminados</a:t>
              </a: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8606110" y="6037263"/>
              <a:ext cx="1528762" cy="334962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s-BO" altLang="es-BO" sz="800" b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Parrillero, escuela de Fútbol</a:t>
              </a:r>
            </a:p>
            <a:p>
              <a:pPr algn="ctr" eaLnBrk="1" hangingPunct="1">
                <a:defRPr/>
              </a:pPr>
              <a:r>
                <a:rPr lang="es-BO" altLang="es-BO" sz="800" b="1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y Artesanías </a:t>
              </a:r>
            </a:p>
          </p:txBody>
        </p:sp>
      </p:grpSp>
      <p:grpSp>
        <p:nvGrpSpPr>
          <p:cNvPr id="22" name="Grupo 21"/>
          <p:cNvGrpSpPr/>
          <p:nvPr/>
        </p:nvGrpSpPr>
        <p:grpSpPr>
          <a:xfrm>
            <a:off x="2748950" y="1470932"/>
            <a:ext cx="4199756" cy="4922160"/>
            <a:chOff x="2203675" y="1473557"/>
            <a:chExt cx="4147483" cy="5673155"/>
          </a:xfrm>
        </p:grpSpPr>
        <p:sp>
          <p:nvSpPr>
            <p:cNvPr id="16" name="Forma libre 15"/>
            <p:cNvSpPr/>
            <p:nvPr/>
          </p:nvSpPr>
          <p:spPr>
            <a:xfrm>
              <a:off x="2203675" y="1473557"/>
              <a:ext cx="4147483" cy="5024158"/>
            </a:xfrm>
            <a:custGeom>
              <a:avLst/>
              <a:gdLst>
                <a:gd name="connsiteX0" fmla="*/ 2101361 w 4870938"/>
                <a:gd name="connsiteY0" fmla="*/ 1705708 h 6216161"/>
                <a:gd name="connsiteX1" fmla="*/ 2066192 w 4870938"/>
                <a:gd name="connsiteY1" fmla="*/ 0 h 6216161"/>
                <a:gd name="connsiteX2" fmla="*/ 87923 w 4870938"/>
                <a:gd name="connsiteY2" fmla="*/ 52754 h 6216161"/>
                <a:gd name="connsiteX3" fmla="*/ 0 w 4870938"/>
                <a:gd name="connsiteY3" fmla="*/ 659423 h 6216161"/>
                <a:gd name="connsiteX4" fmla="*/ 984738 w 4870938"/>
                <a:gd name="connsiteY4" fmla="*/ 1732084 h 6216161"/>
                <a:gd name="connsiteX5" fmla="*/ 1213338 w 4870938"/>
                <a:gd name="connsiteY5" fmla="*/ 2365131 h 6216161"/>
                <a:gd name="connsiteX6" fmla="*/ 1186961 w 4870938"/>
                <a:gd name="connsiteY6" fmla="*/ 2514600 h 6216161"/>
                <a:gd name="connsiteX7" fmla="*/ 351692 w 4870938"/>
                <a:gd name="connsiteY7" fmla="*/ 3191608 h 6216161"/>
                <a:gd name="connsiteX8" fmla="*/ 369277 w 4870938"/>
                <a:gd name="connsiteY8" fmla="*/ 3490546 h 6216161"/>
                <a:gd name="connsiteX9" fmla="*/ 870438 w 4870938"/>
                <a:gd name="connsiteY9" fmla="*/ 3499338 h 6216161"/>
                <a:gd name="connsiteX10" fmla="*/ 844061 w 4870938"/>
                <a:gd name="connsiteY10" fmla="*/ 3332284 h 6216161"/>
                <a:gd name="connsiteX11" fmla="*/ 1213338 w 4870938"/>
                <a:gd name="connsiteY11" fmla="*/ 3332284 h 6216161"/>
                <a:gd name="connsiteX12" fmla="*/ 1362807 w 4870938"/>
                <a:gd name="connsiteY12" fmla="*/ 5609492 h 6216161"/>
                <a:gd name="connsiteX13" fmla="*/ 1274884 w 4870938"/>
                <a:gd name="connsiteY13" fmla="*/ 5662246 h 6216161"/>
                <a:gd name="connsiteX14" fmla="*/ 756138 w 4870938"/>
                <a:gd name="connsiteY14" fmla="*/ 5662246 h 6216161"/>
                <a:gd name="connsiteX15" fmla="*/ 624253 w 4870938"/>
                <a:gd name="connsiteY15" fmla="*/ 6216161 h 6216161"/>
                <a:gd name="connsiteX16" fmla="*/ 1670538 w 4870938"/>
                <a:gd name="connsiteY16" fmla="*/ 6049108 h 6216161"/>
                <a:gd name="connsiteX17" fmla="*/ 1661746 w 4870938"/>
                <a:gd name="connsiteY17" fmla="*/ 5521569 h 6216161"/>
                <a:gd name="connsiteX18" fmla="*/ 2716823 w 4870938"/>
                <a:gd name="connsiteY18" fmla="*/ 5512777 h 6216161"/>
                <a:gd name="connsiteX19" fmla="*/ 2857500 w 4870938"/>
                <a:gd name="connsiteY19" fmla="*/ 5530361 h 6216161"/>
                <a:gd name="connsiteX20" fmla="*/ 3165230 w 4870938"/>
                <a:gd name="connsiteY20" fmla="*/ 5495192 h 6216161"/>
                <a:gd name="connsiteX21" fmla="*/ 3631223 w 4870938"/>
                <a:gd name="connsiteY21" fmla="*/ 5266592 h 6216161"/>
                <a:gd name="connsiteX22" fmla="*/ 3771900 w 4870938"/>
                <a:gd name="connsiteY22" fmla="*/ 5266592 h 6216161"/>
                <a:gd name="connsiteX23" fmla="*/ 3991707 w 4870938"/>
                <a:gd name="connsiteY23" fmla="*/ 5310554 h 6216161"/>
                <a:gd name="connsiteX24" fmla="*/ 4044461 w 4870938"/>
                <a:gd name="connsiteY24" fmla="*/ 5178669 h 6216161"/>
                <a:gd name="connsiteX25" fmla="*/ 4686300 w 4870938"/>
                <a:gd name="connsiteY25" fmla="*/ 5249008 h 6216161"/>
                <a:gd name="connsiteX26" fmla="*/ 4835769 w 4870938"/>
                <a:gd name="connsiteY26" fmla="*/ 5161084 h 6216161"/>
                <a:gd name="connsiteX27" fmla="*/ 4870938 w 4870938"/>
                <a:gd name="connsiteY27" fmla="*/ 1820008 h 6216161"/>
                <a:gd name="connsiteX28" fmla="*/ 2532184 w 4870938"/>
                <a:gd name="connsiteY28" fmla="*/ 1802423 h 6216161"/>
                <a:gd name="connsiteX29" fmla="*/ 2101361 w 4870938"/>
                <a:gd name="connsiteY29" fmla="*/ 1705708 h 6216161"/>
                <a:gd name="connsiteX0" fmla="*/ 2101361 w 4870938"/>
                <a:gd name="connsiteY0" fmla="*/ 1705708 h 6216161"/>
                <a:gd name="connsiteX1" fmla="*/ 2066192 w 4870938"/>
                <a:gd name="connsiteY1" fmla="*/ 0 h 6216161"/>
                <a:gd name="connsiteX2" fmla="*/ 87923 w 4870938"/>
                <a:gd name="connsiteY2" fmla="*/ 52754 h 6216161"/>
                <a:gd name="connsiteX3" fmla="*/ 0 w 4870938"/>
                <a:gd name="connsiteY3" fmla="*/ 659423 h 6216161"/>
                <a:gd name="connsiteX4" fmla="*/ 984738 w 4870938"/>
                <a:gd name="connsiteY4" fmla="*/ 1732084 h 6216161"/>
                <a:gd name="connsiteX5" fmla="*/ 1213338 w 4870938"/>
                <a:gd name="connsiteY5" fmla="*/ 2365131 h 6216161"/>
                <a:gd name="connsiteX6" fmla="*/ 1186961 w 4870938"/>
                <a:gd name="connsiteY6" fmla="*/ 2514600 h 6216161"/>
                <a:gd name="connsiteX7" fmla="*/ 351692 w 4870938"/>
                <a:gd name="connsiteY7" fmla="*/ 3191608 h 6216161"/>
                <a:gd name="connsiteX8" fmla="*/ 369277 w 4870938"/>
                <a:gd name="connsiteY8" fmla="*/ 3490546 h 6216161"/>
                <a:gd name="connsiteX9" fmla="*/ 870438 w 4870938"/>
                <a:gd name="connsiteY9" fmla="*/ 3499338 h 6216161"/>
                <a:gd name="connsiteX10" fmla="*/ 844061 w 4870938"/>
                <a:gd name="connsiteY10" fmla="*/ 3332284 h 6216161"/>
                <a:gd name="connsiteX11" fmla="*/ 1213338 w 4870938"/>
                <a:gd name="connsiteY11" fmla="*/ 3332284 h 6216161"/>
                <a:gd name="connsiteX12" fmla="*/ 1362807 w 4870938"/>
                <a:gd name="connsiteY12" fmla="*/ 5609492 h 6216161"/>
                <a:gd name="connsiteX13" fmla="*/ 1274884 w 4870938"/>
                <a:gd name="connsiteY13" fmla="*/ 5662246 h 6216161"/>
                <a:gd name="connsiteX14" fmla="*/ 756138 w 4870938"/>
                <a:gd name="connsiteY14" fmla="*/ 5662246 h 6216161"/>
                <a:gd name="connsiteX15" fmla="*/ 624253 w 4870938"/>
                <a:gd name="connsiteY15" fmla="*/ 6216161 h 6216161"/>
                <a:gd name="connsiteX16" fmla="*/ 1670538 w 4870938"/>
                <a:gd name="connsiteY16" fmla="*/ 6049108 h 6216161"/>
                <a:gd name="connsiteX17" fmla="*/ 2716823 w 4870938"/>
                <a:gd name="connsiteY17" fmla="*/ 5512777 h 6216161"/>
                <a:gd name="connsiteX18" fmla="*/ 2857500 w 4870938"/>
                <a:gd name="connsiteY18" fmla="*/ 5530361 h 6216161"/>
                <a:gd name="connsiteX19" fmla="*/ 3165230 w 4870938"/>
                <a:gd name="connsiteY19" fmla="*/ 5495192 h 6216161"/>
                <a:gd name="connsiteX20" fmla="*/ 3631223 w 4870938"/>
                <a:gd name="connsiteY20" fmla="*/ 5266592 h 6216161"/>
                <a:gd name="connsiteX21" fmla="*/ 3771900 w 4870938"/>
                <a:gd name="connsiteY21" fmla="*/ 5266592 h 6216161"/>
                <a:gd name="connsiteX22" fmla="*/ 3991707 w 4870938"/>
                <a:gd name="connsiteY22" fmla="*/ 5310554 h 6216161"/>
                <a:gd name="connsiteX23" fmla="*/ 4044461 w 4870938"/>
                <a:gd name="connsiteY23" fmla="*/ 5178669 h 6216161"/>
                <a:gd name="connsiteX24" fmla="*/ 4686300 w 4870938"/>
                <a:gd name="connsiteY24" fmla="*/ 5249008 h 6216161"/>
                <a:gd name="connsiteX25" fmla="*/ 4835769 w 4870938"/>
                <a:gd name="connsiteY25" fmla="*/ 5161084 h 6216161"/>
                <a:gd name="connsiteX26" fmla="*/ 4870938 w 4870938"/>
                <a:gd name="connsiteY26" fmla="*/ 1820008 h 6216161"/>
                <a:gd name="connsiteX27" fmla="*/ 2532184 w 4870938"/>
                <a:gd name="connsiteY27" fmla="*/ 1802423 h 6216161"/>
                <a:gd name="connsiteX28" fmla="*/ 2101361 w 4870938"/>
                <a:gd name="connsiteY28" fmla="*/ 1705708 h 6216161"/>
                <a:gd name="connsiteX0" fmla="*/ 2101361 w 4870938"/>
                <a:gd name="connsiteY0" fmla="*/ 1705708 h 6216161"/>
                <a:gd name="connsiteX1" fmla="*/ 2066192 w 4870938"/>
                <a:gd name="connsiteY1" fmla="*/ 0 h 6216161"/>
                <a:gd name="connsiteX2" fmla="*/ 87923 w 4870938"/>
                <a:gd name="connsiteY2" fmla="*/ 52754 h 6216161"/>
                <a:gd name="connsiteX3" fmla="*/ 0 w 4870938"/>
                <a:gd name="connsiteY3" fmla="*/ 659423 h 6216161"/>
                <a:gd name="connsiteX4" fmla="*/ 984738 w 4870938"/>
                <a:gd name="connsiteY4" fmla="*/ 1732084 h 6216161"/>
                <a:gd name="connsiteX5" fmla="*/ 1213338 w 4870938"/>
                <a:gd name="connsiteY5" fmla="*/ 2365131 h 6216161"/>
                <a:gd name="connsiteX6" fmla="*/ 1186961 w 4870938"/>
                <a:gd name="connsiteY6" fmla="*/ 2514600 h 6216161"/>
                <a:gd name="connsiteX7" fmla="*/ 351692 w 4870938"/>
                <a:gd name="connsiteY7" fmla="*/ 3191608 h 6216161"/>
                <a:gd name="connsiteX8" fmla="*/ 369277 w 4870938"/>
                <a:gd name="connsiteY8" fmla="*/ 3490546 h 6216161"/>
                <a:gd name="connsiteX9" fmla="*/ 870438 w 4870938"/>
                <a:gd name="connsiteY9" fmla="*/ 3499338 h 6216161"/>
                <a:gd name="connsiteX10" fmla="*/ 844061 w 4870938"/>
                <a:gd name="connsiteY10" fmla="*/ 3332284 h 6216161"/>
                <a:gd name="connsiteX11" fmla="*/ 1213338 w 4870938"/>
                <a:gd name="connsiteY11" fmla="*/ 3332284 h 6216161"/>
                <a:gd name="connsiteX12" fmla="*/ 1362807 w 4870938"/>
                <a:gd name="connsiteY12" fmla="*/ 5609492 h 6216161"/>
                <a:gd name="connsiteX13" fmla="*/ 1274884 w 4870938"/>
                <a:gd name="connsiteY13" fmla="*/ 5662246 h 6216161"/>
                <a:gd name="connsiteX14" fmla="*/ 756138 w 4870938"/>
                <a:gd name="connsiteY14" fmla="*/ 5662246 h 6216161"/>
                <a:gd name="connsiteX15" fmla="*/ 624253 w 4870938"/>
                <a:gd name="connsiteY15" fmla="*/ 6216161 h 6216161"/>
                <a:gd name="connsiteX16" fmla="*/ 2716823 w 4870938"/>
                <a:gd name="connsiteY16" fmla="*/ 5512777 h 6216161"/>
                <a:gd name="connsiteX17" fmla="*/ 2857500 w 4870938"/>
                <a:gd name="connsiteY17" fmla="*/ 5530361 h 6216161"/>
                <a:gd name="connsiteX18" fmla="*/ 3165230 w 4870938"/>
                <a:gd name="connsiteY18" fmla="*/ 5495192 h 6216161"/>
                <a:gd name="connsiteX19" fmla="*/ 3631223 w 4870938"/>
                <a:gd name="connsiteY19" fmla="*/ 5266592 h 6216161"/>
                <a:gd name="connsiteX20" fmla="*/ 3771900 w 4870938"/>
                <a:gd name="connsiteY20" fmla="*/ 5266592 h 6216161"/>
                <a:gd name="connsiteX21" fmla="*/ 3991707 w 4870938"/>
                <a:gd name="connsiteY21" fmla="*/ 5310554 h 6216161"/>
                <a:gd name="connsiteX22" fmla="*/ 4044461 w 4870938"/>
                <a:gd name="connsiteY22" fmla="*/ 5178669 h 6216161"/>
                <a:gd name="connsiteX23" fmla="*/ 4686300 w 4870938"/>
                <a:gd name="connsiteY23" fmla="*/ 5249008 h 6216161"/>
                <a:gd name="connsiteX24" fmla="*/ 4835769 w 4870938"/>
                <a:gd name="connsiteY24" fmla="*/ 5161084 h 6216161"/>
                <a:gd name="connsiteX25" fmla="*/ 4870938 w 4870938"/>
                <a:gd name="connsiteY25" fmla="*/ 1820008 h 6216161"/>
                <a:gd name="connsiteX26" fmla="*/ 2532184 w 4870938"/>
                <a:gd name="connsiteY26" fmla="*/ 1802423 h 6216161"/>
                <a:gd name="connsiteX27" fmla="*/ 2101361 w 4870938"/>
                <a:gd name="connsiteY27" fmla="*/ 1705708 h 6216161"/>
                <a:gd name="connsiteX0" fmla="*/ 2101361 w 4870938"/>
                <a:gd name="connsiteY0" fmla="*/ 1705708 h 6216161"/>
                <a:gd name="connsiteX1" fmla="*/ 2066192 w 4870938"/>
                <a:gd name="connsiteY1" fmla="*/ 0 h 6216161"/>
                <a:gd name="connsiteX2" fmla="*/ 87923 w 4870938"/>
                <a:gd name="connsiteY2" fmla="*/ 52754 h 6216161"/>
                <a:gd name="connsiteX3" fmla="*/ 0 w 4870938"/>
                <a:gd name="connsiteY3" fmla="*/ 659423 h 6216161"/>
                <a:gd name="connsiteX4" fmla="*/ 984738 w 4870938"/>
                <a:gd name="connsiteY4" fmla="*/ 1732084 h 6216161"/>
                <a:gd name="connsiteX5" fmla="*/ 1213338 w 4870938"/>
                <a:gd name="connsiteY5" fmla="*/ 2365131 h 6216161"/>
                <a:gd name="connsiteX6" fmla="*/ 1186961 w 4870938"/>
                <a:gd name="connsiteY6" fmla="*/ 2514600 h 6216161"/>
                <a:gd name="connsiteX7" fmla="*/ 351692 w 4870938"/>
                <a:gd name="connsiteY7" fmla="*/ 3191608 h 6216161"/>
                <a:gd name="connsiteX8" fmla="*/ 369277 w 4870938"/>
                <a:gd name="connsiteY8" fmla="*/ 3490546 h 6216161"/>
                <a:gd name="connsiteX9" fmla="*/ 870438 w 4870938"/>
                <a:gd name="connsiteY9" fmla="*/ 3499338 h 6216161"/>
                <a:gd name="connsiteX10" fmla="*/ 844061 w 4870938"/>
                <a:gd name="connsiteY10" fmla="*/ 3332284 h 6216161"/>
                <a:gd name="connsiteX11" fmla="*/ 1213338 w 4870938"/>
                <a:gd name="connsiteY11" fmla="*/ 3332284 h 6216161"/>
                <a:gd name="connsiteX12" fmla="*/ 1274884 w 4870938"/>
                <a:gd name="connsiteY12" fmla="*/ 5662246 h 6216161"/>
                <a:gd name="connsiteX13" fmla="*/ 756138 w 4870938"/>
                <a:gd name="connsiteY13" fmla="*/ 5662246 h 6216161"/>
                <a:gd name="connsiteX14" fmla="*/ 624253 w 4870938"/>
                <a:gd name="connsiteY14" fmla="*/ 6216161 h 6216161"/>
                <a:gd name="connsiteX15" fmla="*/ 2716823 w 4870938"/>
                <a:gd name="connsiteY15" fmla="*/ 5512777 h 6216161"/>
                <a:gd name="connsiteX16" fmla="*/ 2857500 w 4870938"/>
                <a:gd name="connsiteY16" fmla="*/ 5530361 h 6216161"/>
                <a:gd name="connsiteX17" fmla="*/ 3165230 w 4870938"/>
                <a:gd name="connsiteY17" fmla="*/ 5495192 h 6216161"/>
                <a:gd name="connsiteX18" fmla="*/ 3631223 w 4870938"/>
                <a:gd name="connsiteY18" fmla="*/ 5266592 h 6216161"/>
                <a:gd name="connsiteX19" fmla="*/ 3771900 w 4870938"/>
                <a:gd name="connsiteY19" fmla="*/ 5266592 h 6216161"/>
                <a:gd name="connsiteX20" fmla="*/ 3991707 w 4870938"/>
                <a:gd name="connsiteY20" fmla="*/ 5310554 h 6216161"/>
                <a:gd name="connsiteX21" fmla="*/ 4044461 w 4870938"/>
                <a:gd name="connsiteY21" fmla="*/ 5178669 h 6216161"/>
                <a:gd name="connsiteX22" fmla="*/ 4686300 w 4870938"/>
                <a:gd name="connsiteY22" fmla="*/ 5249008 h 6216161"/>
                <a:gd name="connsiteX23" fmla="*/ 4835769 w 4870938"/>
                <a:gd name="connsiteY23" fmla="*/ 5161084 h 6216161"/>
                <a:gd name="connsiteX24" fmla="*/ 4870938 w 4870938"/>
                <a:gd name="connsiteY24" fmla="*/ 1820008 h 6216161"/>
                <a:gd name="connsiteX25" fmla="*/ 2532184 w 4870938"/>
                <a:gd name="connsiteY25" fmla="*/ 1802423 h 6216161"/>
                <a:gd name="connsiteX26" fmla="*/ 2101361 w 4870938"/>
                <a:gd name="connsiteY26" fmla="*/ 1705708 h 6216161"/>
                <a:gd name="connsiteX0" fmla="*/ 2101361 w 4870938"/>
                <a:gd name="connsiteY0" fmla="*/ 1705708 h 6216161"/>
                <a:gd name="connsiteX1" fmla="*/ 2066192 w 4870938"/>
                <a:gd name="connsiteY1" fmla="*/ 0 h 6216161"/>
                <a:gd name="connsiteX2" fmla="*/ 87923 w 4870938"/>
                <a:gd name="connsiteY2" fmla="*/ 52754 h 6216161"/>
                <a:gd name="connsiteX3" fmla="*/ 0 w 4870938"/>
                <a:gd name="connsiteY3" fmla="*/ 659423 h 6216161"/>
                <a:gd name="connsiteX4" fmla="*/ 984738 w 4870938"/>
                <a:gd name="connsiteY4" fmla="*/ 1732084 h 6216161"/>
                <a:gd name="connsiteX5" fmla="*/ 1213338 w 4870938"/>
                <a:gd name="connsiteY5" fmla="*/ 2365131 h 6216161"/>
                <a:gd name="connsiteX6" fmla="*/ 1186961 w 4870938"/>
                <a:gd name="connsiteY6" fmla="*/ 2514600 h 6216161"/>
                <a:gd name="connsiteX7" fmla="*/ 351692 w 4870938"/>
                <a:gd name="connsiteY7" fmla="*/ 3191608 h 6216161"/>
                <a:gd name="connsiteX8" fmla="*/ 369277 w 4870938"/>
                <a:gd name="connsiteY8" fmla="*/ 3490546 h 6216161"/>
                <a:gd name="connsiteX9" fmla="*/ 870438 w 4870938"/>
                <a:gd name="connsiteY9" fmla="*/ 3499338 h 6216161"/>
                <a:gd name="connsiteX10" fmla="*/ 844061 w 4870938"/>
                <a:gd name="connsiteY10" fmla="*/ 3332284 h 6216161"/>
                <a:gd name="connsiteX11" fmla="*/ 1213338 w 4870938"/>
                <a:gd name="connsiteY11" fmla="*/ 3332284 h 6216161"/>
                <a:gd name="connsiteX12" fmla="*/ 1274884 w 4870938"/>
                <a:gd name="connsiteY12" fmla="*/ 5662246 h 6216161"/>
                <a:gd name="connsiteX13" fmla="*/ 624253 w 4870938"/>
                <a:gd name="connsiteY13" fmla="*/ 6216161 h 6216161"/>
                <a:gd name="connsiteX14" fmla="*/ 2716823 w 4870938"/>
                <a:gd name="connsiteY14" fmla="*/ 5512777 h 6216161"/>
                <a:gd name="connsiteX15" fmla="*/ 2857500 w 4870938"/>
                <a:gd name="connsiteY15" fmla="*/ 5530361 h 6216161"/>
                <a:gd name="connsiteX16" fmla="*/ 3165230 w 4870938"/>
                <a:gd name="connsiteY16" fmla="*/ 5495192 h 6216161"/>
                <a:gd name="connsiteX17" fmla="*/ 3631223 w 4870938"/>
                <a:gd name="connsiteY17" fmla="*/ 5266592 h 6216161"/>
                <a:gd name="connsiteX18" fmla="*/ 3771900 w 4870938"/>
                <a:gd name="connsiteY18" fmla="*/ 5266592 h 6216161"/>
                <a:gd name="connsiteX19" fmla="*/ 3991707 w 4870938"/>
                <a:gd name="connsiteY19" fmla="*/ 5310554 h 6216161"/>
                <a:gd name="connsiteX20" fmla="*/ 4044461 w 4870938"/>
                <a:gd name="connsiteY20" fmla="*/ 5178669 h 6216161"/>
                <a:gd name="connsiteX21" fmla="*/ 4686300 w 4870938"/>
                <a:gd name="connsiteY21" fmla="*/ 5249008 h 6216161"/>
                <a:gd name="connsiteX22" fmla="*/ 4835769 w 4870938"/>
                <a:gd name="connsiteY22" fmla="*/ 5161084 h 6216161"/>
                <a:gd name="connsiteX23" fmla="*/ 4870938 w 4870938"/>
                <a:gd name="connsiteY23" fmla="*/ 1820008 h 6216161"/>
                <a:gd name="connsiteX24" fmla="*/ 2532184 w 4870938"/>
                <a:gd name="connsiteY24" fmla="*/ 1802423 h 6216161"/>
                <a:gd name="connsiteX25" fmla="*/ 2101361 w 4870938"/>
                <a:gd name="connsiteY25" fmla="*/ 1705708 h 6216161"/>
                <a:gd name="connsiteX0" fmla="*/ 2101361 w 4870938"/>
                <a:gd name="connsiteY0" fmla="*/ 1705708 h 5662246"/>
                <a:gd name="connsiteX1" fmla="*/ 2066192 w 4870938"/>
                <a:gd name="connsiteY1" fmla="*/ 0 h 5662246"/>
                <a:gd name="connsiteX2" fmla="*/ 87923 w 4870938"/>
                <a:gd name="connsiteY2" fmla="*/ 52754 h 5662246"/>
                <a:gd name="connsiteX3" fmla="*/ 0 w 4870938"/>
                <a:gd name="connsiteY3" fmla="*/ 659423 h 5662246"/>
                <a:gd name="connsiteX4" fmla="*/ 984738 w 4870938"/>
                <a:gd name="connsiteY4" fmla="*/ 1732084 h 5662246"/>
                <a:gd name="connsiteX5" fmla="*/ 1213338 w 4870938"/>
                <a:gd name="connsiteY5" fmla="*/ 2365131 h 5662246"/>
                <a:gd name="connsiteX6" fmla="*/ 1186961 w 4870938"/>
                <a:gd name="connsiteY6" fmla="*/ 2514600 h 5662246"/>
                <a:gd name="connsiteX7" fmla="*/ 351692 w 4870938"/>
                <a:gd name="connsiteY7" fmla="*/ 3191608 h 5662246"/>
                <a:gd name="connsiteX8" fmla="*/ 369277 w 4870938"/>
                <a:gd name="connsiteY8" fmla="*/ 3490546 h 5662246"/>
                <a:gd name="connsiteX9" fmla="*/ 870438 w 4870938"/>
                <a:gd name="connsiteY9" fmla="*/ 3499338 h 5662246"/>
                <a:gd name="connsiteX10" fmla="*/ 844061 w 4870938"/>
                <a:gd name="connsiteY10" fmla="*/ 3332284 h 5662246"/>
                <a:gd name="connsiteX11" fmla="*/ 1213338 w 4870938"/>
                <a:gd name="connsiteY11" fmla="*/ 3332284 h 5662246"/>
                <a:gd name="connsiteX12" fmla="*/ 1274884 w 4870938"/>
                <a:gd name="connsiteY12" fmla="*/ 5662246 h 5662246"/>
                <a:gd name="connsiteX13" fmla="*/ 2716823 w 4870938"/>
                <a:gd name="connsiteY13" fmla="*/ 5512777 h 5662246"/>
                <a:gd name="connsiteX14" fmla="*/ 2857500 w 4870938"/>
                <a:gd name="connsiteY14" fmla="*/ 5530361 h 5662246"/>
                <a:gd name="connsiteX15" fmla="*/ 3165230 w 4870938"/>
                <a:gd name="connsiteY15" fmla="*/ 5495192 h 5662246"/>
                <a:gd name="connsiteX16" fmla="*/ 3631223 w 4870938"/>
                <a:gd name="connsiteY16" fmla="*/ 5266592 h 5662246"/>
                <a:gd name="connsiteX17" fmla="*/ 3771900 w 4870938"/>
                <a:gd name="connsiteY17" fmla="*/ 5266592 h 5662246"/>
                <a:gd name="connsiteX18" fmla="*/ 3991707 w 4870938"/>
                <a:gd name="connsiteY18" fmla="*/ 5310554 h 5662246"/>
                <a:gd name="connsiteX19" fmla="*/ 4044461 w 4870938"/>
                <a:gd name="connsiteY19" fmla="*/ 5178669 h 5662246"/>
                <a:gd name="connsiteX20" fmla="*/ 4686300 w 4870938"/>
                <a:gd name="connsiteY20" fmla="*/ 5249008 h 5662246"/>
                <a:gd name="connsiteX21" fmla="*/ 4835769 w 4870938"/>
                <a:gd name="connsiteY21" fmla="*/ 5161084 h 5662246"/>
                <a:gd name="connsiteX22" fmla="*/ 4870938 w 4870938"/>
                <a:gd name="connsiteY22" fmla="*/ 1820008 h 5662246"/>
                <a:gd name="connsiteX23" fmla="*/ 2532184 w 4870938"/>
                <a:gd name="connsiteY23" fmla="*/ 1802423 h 5662246"/>
                <a:gd name="connsiteX24" fmla="*/ 2101361 w 4870938"/>
                <a:gd name="connsiteY24" fmla="*/ 1705708 h 5662246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2716823 w 4870938"/>
                <a:gd name="connsiteY13" fmla="*/ 5512777 h 5530361"/>
                <a:gd name="connsiteX14" fmla="*/ 2857500 w 4870938"/>
                <a:gd name="connsiteY14" fmla="*/ 5530361 h 5530361"/>
                <a:gd name="connsiteX15" fmla="*/ 3165230 w 4870938"/>
                <a:gd name="connsiteY15" fmla="*/ 5495192 h 5530361"/>
                <a:gd name="connsiteX16" fmla="*/ 3631223 w 4870938"/>
                <a:gd name="connsiteY16" fmla="*/ 5266592 h 5530361"/>
                <a:gd name="connsiteX17" fmla="*/ 3771900 w 4870938"/>
                <a:gd name="connsiteY17" fmla="*/ 5266592 h 5530361"/>
                <a:gd name="connsiteX18" fmla="*/ 3991707 w 4870938"/>
                <a:gd name="connsiteY18" fmla="*/ 5310554 h 5530361"/>
                <a:gd name="connsiteX19" fmla="*/ 4044461 w 4870938"/>
                <a:gd name="connsiteY19" fmla="*/ 5178669 h 5530361"/>
                <a:gd name="connsiteX20" fmla="*/ 4686300 w 4870938"/>
                <a:gd name="connsiteY20" fmla="*/ 5249008 h 5530361"/>
                <a:gd name="connsiteX21" fmla="*/ 4835769 w 4870938"/>
                <a:gd name="connsiteY21" fmla="*/ 5161084 h 5530361"/>
                <a:gd name="connsiteX22" fmla="*/ 4870938 w 4870938"/>
                <a:gd name="connsiteY22" fmla="*/ 1820008 h 5530361"/>
                <a:gd name="connsiteX23" fmla="*/ 2532184 w 4870938"/>
                <a:gd name="connsiteY23" fmla="*/ 1802423 h 5530361"/>
                <a:gd name="connsiteX24" fmla="*/ 2101361 w 4870938"/>
                <a:gd name="connsiteY24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90493 w 4870938"/>
                <a:gd name="connsiteY13" fmla="*/ 5019096 h 5530361"/>
                <a:gd name="connsiteX14" fmla="*/ 2716823 w 4870938"/>
                <a:gd name="connsiteY14" fmla="*/ 5512777 h 5530361"/>
                <a:gd name="connsiteX15" fmla="*/ 2857500 w 4870938"/>
                <a:gd name="connsiteY15" fmla="*/ 5530361 h 5530361"/>
                <a:gd name="connsiteX16" fmla="*/ 3165230 w 4870938"/>
                <a:gd name="connsiteY16" fmla="*/ 5495192 h 5530361"/>
                <a:gd name="connsiteX17" fmla="*/ 3631223 w 4870938"/>
                <a:gd name="connsiteY17" fmla="*/ 5266592 h 5530361"/>
                <a:gd name="connsiteX18" fmla="*/ 3771900 w 4870938"/>
                <a:gd name="connsiteY18" fmla="*/ 5266592 h 5530361"/>
                <a:gd name="connsiteX19" fmla="*/ 3991707 w 4870938"/>
                <a:gd name="connsiteY19" fmla="*/ 5310554 h 5530361"/>
                <a:gd name="connsiteX20" fmla="*/ 4044461 w 4870938"/>
                <a:gd name="connsiteY20" fmla="*/ 5178669 h 5530361"/>
                <a:gd name="connsiteX21" fmla="*/ 4686300 w 4870938"/>
                <a:gd name="connsiteY21" fmla="*/ 5249008 h 5530361"/>
                <a:gd name="connsiteX22" fmla="*/ 4835769 w 4870938"/>
                <a:gd name="connsiteY22" fmla="*/ 5161084 h 5530361"/>
                <a:gd name="connsiteX23" fmla="*/ 4870938 w 4870938"/>
                <a:gd name="connsiteY23" fmla="*/ 1820008 h 5530361"/>
                <a:gd name="connsiteX24" fmla="*/ 2532184 w 4870938"/>
                <a:gd name="connsiteY24" fmla="*/ 1802423 h 5530361"/>
                <a:gd name="connsiteX25" fmla="*/ 2101361 w 4870938"/>
                <a:gd name="connsiteY25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76845 w 4870938"/>
                <a:gd name="connsiteY13" fmla="*/ 5032744 h 5530361"/>
                <a:gd name="connsiteX14" fmla="*/ 2716823 w 4870938"/>
                <a:gd name="connsiteY14" fmla="*/ 5512777 h 5530361"/>
                <a:gd name="connsiteX15" fmla="*/ 2857500 w 4870938"/>
                <a:gd name="connsiteY15" fmla="*/ 5530361 h 5530361"/>
                <a:gd name="connsiteX16" fmla="*/ 3165230 w 4870938"/>
                <a:gd name="connsiteY16" fmla="*/ 5495192 h 5530361"/>
                <a:gd name="connsiteX17" fmla="*/ 3631223 w 4870938"/>
                <a:gd name="connsiteY17" fmla="*/ 5266592 h 5530361"/>
                <a:gd name="connsiteX18" fmla="*/ 3771900 w 4870938"/>
                <a:gd name="connsiteY18" fmla="*/ 5266592 h 5530361"/>
                <a:gd name="connsiteX19" fmla="*/ 3991707 w 4870938"/>
                <a:gd name="connsiteY19" fmla="*/ 5310554 h 5530361"/>
                <a:gd name="connsiteX20" fmla="*/ 4044461 w 4870938"/>
                <a:gd name="connsiteY20" fmla="*/ 5178669 h 5530361"/>
                <a:gd name="connsiteX21" fmla="*/ 4686300 w 4870938"/>
                <a:gd name="connsiteY21" fmla="*/ 5249008 h 5530361"/>
                <a:gd name="connsiteX22" fmla="*/ 4835769 w 4870938"/>
                <a:gd name="connsiteY22" fmla="*/ 5161084 h 5530361"/>
                <a:gd name="connsiteX23" fmla="*/ 4870938 w 4870938"/>
                <a:gd name="connsiteY23" fmla="*/ 1820008 h 5530361"/>
                <a:gd name="connsiteX24" fmla="*/ 2532184 w 4870938"/>
                <a:gd name="connsiteY24" fmla="*/ 1802423 h 5530361"/>
                <a:gd name="connsiteX25" fmla="*/ 2101361 w 4870938"/>
                <a:gd name="connsiteY25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76845 w 4870938"/>
                <a:gd name="connsiteY13" fmla="*/ 5032744 h 5530361"/>
                <a:gd name="connsiteX14" fmla="*/ 1763448 w 4870938"/>
                <a:gd name="connsiteY14" fmla="*/ 5264756 h 5530361"/>
                <a:gd name="connsiteX15" fmla="*/ 2716823 w 4870938"/>
                <a:gd name="connsiteY15" fmla="*/ 5512777 h 5530361"/>
                <a:gd name="connsiteX16" fmla="*/ 2857500 w 4870938"/>
                <a:gd name="connsiteY16" fmla="*/ 5530361 h 5530361"/>
                <a:gd name="connsiteX17" fmla="*/ 3165230 w 4870938"/>
                <a:gd name="connsiteY17" fmla="*/ 5495192 h 5530361"/>
                <a:gd name="connsiteX18" fmla="*/ 3631223 w 4870938"/>
                <a:gd name="connsiteY18" fmla="*/ 5266592 h 5530361"/>
                <a:gd name="connsiteX19" fmla="*/ 3771900 w 4870938"/>
                <a:gd name="connsiteY19" fmla="*/ 5266592 h 5530361"/>
                <a:gd name="connsiteX20" fmla="*/ 3991707 w 4870938"/>
                <a:gd name="connsiteY20" fmla="*/ 5310554 h 5530361"/>
                <a:gd name="connsiteX21" fmla="*/ 4044461 w 4870938"/>
                <a:gd name="connsiteY21" fmla="*/ 5178669 h 5530361"/>
                <a:gd name="connsiteX22" fmla="*/ 4686300 w 4870938"/>
                <a:gd name="connsiteY22" fmla="*/ 5249008 h 5530361"/>
                <a:gd name="connsiteX23" fmla="*/ 4835769 w 4870938"/>
                <a:gd name="connsiteY23" fmla="*/ 5161084 h 5530361"/>
                <a:gd name="connsiteX24" fmla="*/ 4870938 w 4870938"/>
                <a:gd name="connsiteY24" fmla="*/ 1820008 h 5530361"/>
                <a:gd name="connsiteX25" fmla="*/ 2532184 w 4870938"/>
                <a:gd name="connsiteY25" fmla="*/ 1802423 h 5530361"/>
                <a:gd name="connsiteX26" fmla="*/ 2101361 w 4870938"/>
                <a:gd name="connsiteY26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76845 w 4870938"/>
                <a:gd name="connsiteY13" fmla="*/ 5032744 h 5530361"/>
                <a:gd name="connsiteX14" fmla="*/ 1763448 w 4870938"/>
                <a:gd name="connsiteY14" fmla="*/ 5264756 h 5530361"/>
                <a:gd name="connsiteX15" fmla="*/ 2254767 w 4870938"/>
                <a:gd name="connsiteY15" fmla="*/ 5312523 h 5530361"/>
                <a:gd name="connsiteX16" fmla="*/ 2716823 w 4870938"/>
                <a:gd name="connsiteY16" fmla="*/ 5512777 h 5530361"/>
                <a:gd name="connsiteX17" fmla="*/ 2857500 w 4870938"/>
                <a:gd name="connsiteY17" fmla="*/ 5530361 h 5530361"/>
                <a:gd name="connsiteX18" fmla="*/ 3165230 w 4870938"/>
                <a:gd name="connsiteY18" fmla="*/ 5495192 h 5530361"/>
                <a:gd name="connsiteX19" fmla="*/ 3631223 w 4870938"/>
                <a:gd name="connsiteY19" fmla="*/ 5266592 h 5530361"/>
                <a:gd name="connsiteX20" fmla="*/ 3771900 w 4870938"/>
                <a:gd name="connsiteY20" fmla="*/ 5266592 h 5530361"/>
                <a:gd name="connsiteX21" fmla="*/ 3991707 w 4870938"/>
                <a:gd name="connsiteY21" fmla="*/ 5310554 h 5530361"/>
                <a:gd name="connsiteX22" fmla="*/ 4044461 w 4870938"/>
                <a:gd name="connsiteY22" fmla="*/ 5178669 h 5530361"/>
                <a:gd name="connsiteX23" fmla="*/ 4686300 w 4870938"/>
                <a:gd name="connsiteY23" fmla="*/ 5249008 h 5530361"/>
                <a:gd name="connsiteX24" fmla="*/ 4835769 w 4870938"/>
                <a:gd name="connsiteY24" fmla="*/ 5161084 h 5530361"/>
                <a:gd name="connsiteX25" fmla="*/ 4870938 w 4870938"/>
                <a:gd name="connsiteY25" fmla="*/ 1820008 h 5530361"/>
                <a:gd name="connsiteX26" fmla="*/ 2532184 w 4870938"/>
                <a:gd name="connsiteY26" fmla="*/ 1802423 h 5530361"/>
                <a:gd name="connsiteX27" fmla="*/ 2101361 w 4870938"/>
                <a:gd name="connsiteY27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76845 w 4870938"/>
                <a:gd name="connsiteY13" fmla="*/ 5032744 h 5530361"/>
                <a:gd name="connsiteX14" fmla="*/ 1763448 w 4870938"/>
                <a:gd name="connsiteY14" fmla="*/ 5264756 h 5530361"/>
                <a:gd name="connsiteX15" fmla="*/ 2254767 w 4870938"/>
                <a:gd name="connsiteY15" fmla="*/ 5312523 h 5530361"/>
                <a:gd name="connsiteX16" fmla="*/ 2716823 w 4870938"/>
                <a:gd name="connsiteY16" fmla="*/ 5512777 h 5530361"/>
                <a:gd name="connsiteX17" fmla="*/ 2857500 w 4870938"/>
                <a:gd name="connsiteY17" fmla="*/ 5530361 h 5530361"/>
                <a:gd name="connsiteX18" fmla="*/ 3165230 w 4870938"/>
                <a:gd name="connsiteY18" fmla="*/ 5495192 h 5530361"/>
                <a:gd name="connsiteX19" fmla="*/ 3631223 w 4870938"/>
                <a:gd name="connsiteY19" fmla="*/ 5266592 h 5530361"/>
                <a:gd name="connsiteX20" fmla="*/ 3771900 w 4870938"/>
                <a:gd name="connsiteY20" fmla="*/ 5266592 h 5530361"/>
                <a:gd name="connsiteX21" fmla="*/ 3991707 w 4870938"/>
                <a:gd name="connsiteY21" fmla="*/ 5310554 h 5530361"/>
                <a:gd name="connsiteX22" fmla="*/ 4044461 w 4870938"/>
                <a:gd name="connsiteY22" fmla="*/ 5178669 h 5530361"/>
                <a:gd name="connsiteX23" fmla="*/ 4686300 w 4870938"/>
                <a:gd name="connsiteY23" fmla="*/ 5249008 h 5530361"/>
                <a:gd name="connsiteX24" fmla="*/ 4835769 w 4870938"/>
                <a:gd name="connsiteY24" fmla="*/ 5161084 h 5530361"/>
                <a:gd name="connsiteX25" fmla="*/ 4870938 w 4870938"/>
                <a:gd name="connsiteY25" fmla="*/ 1820008 h 5530361"/>
                <a:gd name="connsiteX26" fmla="*/ 2532184 w 4870938"/>
                <a:gd name="connsiteY26" fmla="*/ 1802423 h 5530361"/>
                <a:gd name="connsiteX27" fmla="*/ 2101361 w 4870938"/>
                <a:gd name="connsiteY27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49549 w 4870938"/>
                <a:gd name="connsiteY13" fmla="*/ 5032744 h 5530361"/>
                <a:gd name="connsiteX14" fmla="*/ 1763448 w 4870938"/>
                <a:gd name="connsiteY14" fmla="*/ 5264756 h 5530361"/>
                <a:gd name="connsiteX15" fmla="*/ 2254767 w 4870938"/>
                <a:gd name="connsiteY15" fmla="*/ 5312523 h 5530361"/>
                <a:gd name="connsiteX16" fmla="*/ 2716823 w 4870938"/>
                <a:gd name="connsiteY16" fmla="*/ 5512777 h 5530361"/>
                <a:gd name="connsiteX17" fmla="*/ 2857500 w 4870938"/>
                <a:gd name="connsiteY17" fmla="*/ 5530361 h 5530361"/>
                <a:gd name="connsiteX18" fmla="*/ 3165230 w 4870938"/>
                <a:gd name="connsiteY18" fmla="*/ 5495192 h 5530361"/>
                <a:gd name="connsiteX19" fmla="*/ 3631223 w 4870938"/>
                <a:gd name="connsiteY19" fmla="*/ 5266592 h 5530361"/>
                <a:gd name="connsiteX20" fmla="*/ 3771900 w 4870938"/>
                <a:gd name="connsiteY20" fmla="*/ 5266592 h 5530361"/>
                <a:gd name="connsiteX21" fmla="*/ 3991707 w 4870938"/>
                <a:gd name="connsiteY21" fmla="*/ 5310554 h 5530361"/>
                <a:gd name="connsiteX22" fmla="*/ 4044461 w 4870938"/>
                <a:gd name="connsiteY22" fmla="*/ 5178669 h 5530361"/>
                <a:gd name="connsiteX23" fmla="*/ 4686300 w 4870938"/>
                <a:gd name="connsiteY23" fmla="*/ 5249008 h 5530361"/>
                <a:gd name="connsiteX24" fmla="*/ 4835769 w 4870938"/>
                <a:gd name="connsiteY24" fmla="*/ 5161084 h 5530361"/>
                <a:gd name="connsiteX25" fmla="*/ 4870938 w 4870938"/>
                <a:gd name="connsiteY25" fmla="*/ 1820008 h 5530361"/>
                <a:gd name="connsiteX26" fmla="*/ 2532184 w 4870938"/>
                <a:gd name="connsiteY26" fmla="*/ 1802423 h 5530361"/>
                <a:gd name="connsiteX27" fmla="*/ 2101361 w 4870938"/>
                <a:gd name="connsiteY27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49549 w 4870938"/>
                <a:gd name="connsiteY13" fmla="*/ 5032744 h 5530361"/>
                <a:gd name="connsiteX14" fmla="*/ 1763448 w 4870938"/>
                <a:gd name="connsiteY14" fmla="*/ 5264756 h 5530361"/>
                <a:gd name="connsiteX15" fmla="*/ 2254767 w 4870938"/>
                <a:gd name="connsiteY15" fmla="*/ 5312523 h 5530361"/>
                <a:gd name="connsiteX16" fmla="*/ 2716823 w 4870938"/>
                <a:gd name="connsiteY16" fmla="*/ 5512777 h 5530361"/>
                <a:gd name="connsiteX17" fmla="*/ 2857500 w 4870938"/>
                <a:gd name="connsiteY17" fmla="*/ 5530361 h 5530361"/>
                <a:gd name="connsiteX18" fmla="*/ 3165230 w 4870938"/>
                <a:gd name="connsiteY18" fmla="*/ 5495192 h 5530361"/>
                <a:gd name="connsiteX19" fmla="*/ 3631223 w 4870938"/>
                <a:gd name="connsiteY19" fmla="*/ 5266592 h 5530361"/>
                <a:gd name="connsiteX20" fmla="*/ 3771900 w 4870938"/>
                <a:gd name="connsiteY20" fmla="*/ 5266592 h 5530361"/>
                <a:gd name="connsiteX21" fmla="*/ 3991707 w 4870938"/>
                <a:gd name="connsiteY21" fmla="*/ 5310554 h 5530361"/>
                <a:gd name="connsiteX22" fmla="*/ 4044461 w 4870938"/>
                <a:gd name="connsiteY22" fmla="*/ 5178669 h 5530361"/>
                <a:gd name="connsiteX23" fmla="*/ 4149949 w 4870938"/>
                <a:gd name="connsiteY23" fmla="*/ 5258058 h 5530361"/>
                <a:gd name="connsiteX24" fmla="*/ 4686300 w 4870938"/>
                <a:gd name="connsiteY24" fmla="*/ 5249008 h 5530361"/>
                <a:gd name="connsiteX25" fmla="*/ 4835769 w 4870938"/>
                <a:gd name="connsiteY25" fmla="*/ 5161084 h 5530361"/>
                <a:gd name="connsiteX26" fmla="*/ 4870938 w 4870938"/>
                <a:gd name="connsiteY26" fmla="*/ 1820008 h 5530361"/>
                <a:gd name="connsiteX27" fmla="*/ 2532184 w 4870938"/>
                <a:gd name="connsiteY27" fmla="*/ 1802423 h 5530361"/>
                <a:gd name="connsiteX28" fmla="*/ 2101361 w 4870938"/>
                <a:gd name="connsiteY28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49549 w 4870938"/>
                <a:gd name="connsiteY13" fmla="*/ 5032744 h 5530361"/>
                <a:gd name="connsiteX14" fmla="*/ 1763448 w 4870938"/>
                <a:gd name="connsiteY14" fmla="*/ 5264756 h 5530361"/>
                <a:gd name="connsiteX15" fmla="*/ 2254767 w 4870938"/>
                <a:gd name="connsiteY15" fmla="*/ 5312523 h 5530361"/>
                <a:gd name="connsiteX16" fmla="*/ 2716823 w 4870938"/>
                <a:gd name="connsiteY16" fmla="*/ 5512777 h 5530361"/>
                <a:gd name="connsiteX17" fmla="*/ 2857500 w 4870938"/>
                <a:gd name="connsiteY17" fmla="*/ 5530361 h 5530361"/>
                <a:gd name="connsiteX18" fmla="*/ 3165230 w 4870938"/>
                <a:gd name="connsiteY18" fmla="*/ 5495192 h 5530361"/>
                <a:gd name="connsiteX19" fmla="*/ 3631223 w 4870938"/>
                <a:gd name="connsiteY19" fmla="*/ 5266592 h 5530361"/>
                <a:gd name="connsiteX20" fmla="*/ 3771900 w 4870938"/>
                <a:gd name="connsiteY20" fmla="*/ 5266592 h 5530361"/>
                <a:gd name="connsiteX21" fmla="*/ 3991707 w 4870938"/>
                <a:gd name="connsiteY21" fmla="*/ 5310554 h 5530361"/>
                <a:gd name="connsiteX22" fmla="*/ 4035362 w 4870938"/>
                <a:gd name="connsiteY22" fmla="*/ 5196866 h 5530361"/>
                <a:gd name="connsiteX23" fmla="*/ 4149949 w 4870938"/>
                <a:gd name="connsiteY23" fmla="*/ 5258058 h 5530361"/>
                <a:gd name="connsiteX24" fmla="*/ 4686300 w 4870938"/>
                <a:gd name="connsiteY24" fmla="*/ 5249008 h 5530361"/>
                <a:gd name="connsiteX25" fmla="*/ 4835769 w 4870938"/>
                <a:gd name="connsiteY25" fmla="*/ 5161084 h 5530361"/>
                <a:gd name="connsiteX26" fmla="*/ 4870938 w 4870938"/>
                <a:gd name="connsiteY26" fmla="*/ 1820008 h 5530361"/>
                <a:gd name="connsiteX27" fmla="*/ 2532184 w 4870938"/>
                <a:gd name="connsiteY27" fmla="*/ 1802423 h 5530361"/>
                <a:gd name="connsiteX28" fmla="*/ 2101361 w 4870938"/>
                <a:gd name="connsiteY28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49549 w 4870938"/>
                <a:gd name="connsiteY13" fmla="*/ 5032744 h 5530361"/>
                <a:gd name="connsiteX14" fmla="*/ 1763448 w 4870938"/>
                <a:gd name="connsiteY14" fmla="*/ 5264756 h 5530361"/>
                <a:gd name="connsiteX15" fmla="*/ 2254767 w 4870938"/>
                <a:gd name="connsiteY15" fmla="*/ 5312523 h 5530361"/>
                <a:gd name="connsiteX16" fmla="*/ 2716823 w 4870938"/>
                <a:gd name="connsiteY16" fmla="*/ 5512777 h 5530361"/>
                <a:gd name="connsiteX17" fmla="*/ 2857500 w 4870938"/>
                <a:gd name="connsiteY17" fmla="*/ 5530361 h 5530361"/>
                <a:gd name="connsiteX18" fmla="*/ 3165230 w 4870938"/>
                <a:gd name="connsiteY18" fmla="*/ 5495192 h 5530361"/>
                <a:gd name="connsiteX19" fmla="*/ 3631223 w 4870938"/>
                <a:gd name="connsiteY19" fmla="*/ 5266592 h 5530361"/>
                <a:gd name="connsiteX20" fmla="*/ 3771900 w 4870938"/>
                <a:gd name="connsiteY20" fmla="*/ 5266592 h 5530361"/>
                <a:gd name="connsiteX21" fmla="*/ 3991707 w 4870938"/>
                <a:gd name="connsiteY21" fmla="*/ 5310554 h 5530361"/>
                <a:gd name="connsiteX22" fmla="*/ 4035362 w 4870938"/>
                <a:gd name="connsiteY22" fmla="*/ 5196866 h 5530361"/>
                <a:gd name="connsiteX23" fmla="*/ 4149949 w 4870938"/>
                <a:gd name="connsiteY23" fmla="*/ 5258058 h 5530361"/>
                <a:gd name="connsiteX24" fmla="*/ 4686300 w 4870938"/>
                <a:gd name="connsiteY24" fmla="*/ 5249008 h 5530361"/>
                <a:gd name="connsiteX25" fmla="*/ 4782295 w 4870938"/>
                <a:gd name="connsiteY25" fmla="*/ 5217114 h 5530361"/>
                <a:gd name="connsiteX26" fmla="*/ 4835769 w 4870938"/>
                <a:gd name="connsiteY26" fmla="*/ 5161084 h 5530361"/>
                <a:gd name="connsiteX27" fmla="*/ 4870938 w 4870938"/>
                <a:gd name="connsiteY27" fmla="*/ 1820008 h 5530361"/>
                <a:gd name="connsiteX28" fmla="*/ 2532184 w 4870938"/>
                <a:gd name="connsiteY28" fmla="*/ 1802423 h 5530361"/>
                <a:gd name="connsiteX29" fmla="*/ 2101361 w 4870938"/>
                <a:gd name="connsiteY29" fmla="*/ 1705708 h 553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70938" h="5530361">
                  <a:moveTo>
                    <a:pt x="2101361" y="1705708"/>
                  </a:moveTo>
                  <a:lnTo>
                    <a:pt x="2066192" y="0"/>
                  </a:lnTo>
                  <a:lnTo>
                    <a:pt x="87923" y="52754"/>
                  </a:lnTo>
                  <a:lnTo>
                    <a:pt x="0" y="659423"/>
                  </a:lnTo>
                  <a:lnTo>
                    <a:pt x="984738" y="1732084"/>
                  </a:lnTo>
                  <a:lnTo>
                    <a:pt x="1213338" y="2365131"/>
                  </a:lnTo>
                  <a:lnTo>
                    <a:pt x="1186961" y="2514600"/>
                  </a:lnTo>
                  <a:lnTo>
                    <a:pt x="351692" y="3191608"/>
                  </a:lnTo>
                  <a:lnTo>
                    <a:pt x="369277" y="3490546"/>
                  </a:lnTo>
                  <a:lnTo>
                    <a:pt x="870438" y="3499338"/>
                  </a:lnTo>
                  <a:lnTo>
                    <a:pt x="844061" y="3332284"/>
                  </a:lnTo>
                  <a:lnTo>
                    <a:pt x="1213338" y="3332284"/>
                  </a:lnTo>
                  <a:lnTo>
                    <a:pt x="1274884" y="4775142"/>
                  </a:lnTo>
                  <a:cubicBezTo>
                    <a:pt x="1371774" y="4824615"/>
                    <a:pt x="1352659" y="4983271"/>
                    <a:pt x="1449549" y="5032744"/>
                  </a:cubicBezTo>
                  <a:cubicBezTo>
                    <a:pt x="1567829" y="5176046"/>
                    <a:pt x="1570105" y="5189693"/>
                    <a:pt x="1763448" y="5264756"/>
                  </a:cubicBezTo>
                  <a:cubicBezTo>
                    <a:pt x="1918123" y="5307974"/>
                    <a:pt x="2100092" y="5269305"/>
                    <a:pt x="2254767" y="5312523"/>
                  </a:cubicBezTo>
                  <a:lnTo>
                    <a:pt x="2716823" y="5512777"/>
                  </a:lnTo>
                  <a:lnTo>
                    <a:pt x="2857500" y="5530361"/>
                  </a:lnTo>
                  <a:lnTo>
                    <a:pt x="3165230" y="5495192"/>
                  </a:lnTo>
                  <a:lnTo>
                    <a:pt x="3631223" y="5266592"/>
                  </a:lnTo>
                  <a:lnTo>
                    <a:pt x="3771900" y="5266592"/>
                  </a:lnTo>
                  <a:lnTo>
                    <a:pt x="3991707" y="5310554"/>
                  </a:lnTo>
                  <a:lnTo>
                    <a:pt x="4035362" y="5196866"/>
                  </a:lnTo>
                  <a:cubicBezTo>
                    <a:pt x="4075074" y="5202099"/>
                    <a:pt x="4110237" y="5252825"/>
                    <a:pt x="4149949" y="5258058"/>
                  </a:cubicBezTo>
                  <a:lnTo>
                    <a:pt x="4686300" y="5249008"/>
                  </a:lnTo>
                  <a:cubicBezTo>
                    <a:pt x="4710716" y="5233828"/>
                    <a:pt x="4757879" y="5232294"/>
                    <a:pt x="4782295" y="5217114"/>
                  </a:cubicBezTo>
                  <a:lnTo>
                    <a:pt x="4835769" y="5161084"/>
                  </a:lnTo>
                  <a:lnTo>
                    <a:pt x="4870938" y="1820008"/>
                  </a:lnTo>
                  <a:lnTo>
                    <a:pt x="2532184" y="1802423"/>
                  </a:lnTo>
                  <a:lnTo>
                    <a:pt x="2101361" y="1705708"/>
                  </a:lnTo>
                  <a:close/>
                </a:path>
              </a:pathLst>
            </a:custGeom>
            <a:solidFill>
              <a:srgbClr val="C00000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BO" dirty="0">
                <a:solidFill>
                  <a:srgbClr val="C00000">
                    <a:alpha val="46000"/>
                  </a:srgbClr>
                </a:solidFill>
              </a:endParaRPr>
            </a:p>
          </p:txBody>
        </p:sp>
        <p:sp>
          <p:nvSpPr>
            <p:cNvPr id="17" name="Forma libre 16"/>
            <p:cNvSpPr/>
            <p:nvPr/>
          </p:nvSpPr>
          <p:spPr>
            <a:xfrm>
              <a:off x="2734163" y="6544606"/>
              <a:ext cx="877993" cy="602106"/>
            </a:xfrm>
            <a:custGeom>
              <a:avLst/>
              <a:gdLst>
                <a:gd name="connsiteX0" fmla="*/ 2101361 w 4870938"/>
                <a:gd name="connsiteY0" fmla="*/ 1705708 h 6216161"/>
                <a:gd name="connsiteX1" fmla="*/ 2066192 w 4870938"/>
                <a:gd name="connsiteY1" fmla="*/ 0 h 6216161"/>
                <a:gd name="connsiteX2" fmla="*/ 87923 w 4870938"/>
                <a:gd name="connsiteY2" fmla="*/ 52754 h 6216161"/>
                <a:gd name="connsiteX3" fmla="*/ 0 w 4870938"/>
                <a:gd name="connsiteY3" fmla="*/ 659423 h 6216161"/>
                <a:gd name="connsiteX4" fmla="*/ 984738 w 4870938"/>
                <a:gd name="connsiteY4" fmla="*/ 1732084 h 6216161"/>
                <a:gd name="connsiteX5" fmla="*/ 1213338 w 4870938"/>
                <a:gd name="connsiteY5" fmla="*/ 2365131 h 6216161"/>
                <a:gd name="connsiteX6" fmla="*/ 1186961 w 4870938"/>
                <a:gd name="connsiteY6" fmla="*/ 2514600 h 6216161"/>
                <a:gd name="connsiteX7" fmla="*/ 351692 w 4870938"/>
                <a:gd name="connsiteY7" fmla="*/ 3191608 h 6216161"/>
                <a:gd name="connsiteX8" fmla="*/ 369277 w 4870938"/>
                <a:gd name="connsiteY8" fmla="*/ 3490546 h 6216161"/>
                <a:gd name="connsiteX9" fmla="*/ 870438 w 4870938"/>
                <a:gd name="connsiteY9" fmla="*/ 3499338 h 6216161"/>
                <a:gd name="connsiteX10" fmla="*/ 844061 w 4870938"/>
                <a:gd name="connsiteY10" fmla="*/ 3332284 h 6216161"/>
                <a:gd name="connsiteX11" fmla="*/ 1213338 w 4870938"/>
                <a:gd name="connsiteY11" fmla="*/ 3332284 h 6216161"/>
                <a:gd name="connsiteX12" fmla="*/ 1362807 w 4870938"/>
                <a:gd name="connsiteY12" fmla="*/ 5609492 h 6216161"/>
                <a:gd name="connsiteX13" fmla="*/ 1274884 w 4870938"/>
                <a:gd name="connsiteY13" fmla="*/ 5662246 h 6216161"/>
                <a:gd name="connsiteX14" fmla="*/ 756138 w 4870938"/>
                <a:gd name="connsiteY14" fmla="*/ 5662246 h 6216161"/>
                <a:gd name="connsiteX15" fmla="*/ 624253 w 4870938"/>
                <a:gd name="connsiteY15" fmla="*/ 6216161 h 6216161"/>
                <a:gd name="connsiteX16" fmla="*/ 1670538 w 4870938"/>
                <a:gd name="connsiteY16" fmla="*/ 6049108 h 6216161"/>
                <a:gd name="connsiteX17" fmla="*/ 1661746 w 4870938"/>
                <a:gd name="connsiteY17" fmla="*/ 5521569 h 6216161"/>
                <a:gd name="connsiteX18" fmla="*/ 2716823 w 4870938"/>
                <a:gd name="connsiteY18" fmla="*/ 5512777 h 6216161"/>
                <a:gd name="connsiteX19" fmla="*/ 2857500 w 4870938"/>
                <a:gd name="connsiteY19" fmla="*/ 5530361 h 6216161"/>
                <a:gd name="connsiteX20" fmla="*/ 3165230 w 4870938"/>
                <a:gd name="connsiteY20" fmla="*/ 5495192 h 6216161"/>
                <a:gd name="connsiteX21" fmla="*/ 3631223 w 4870938"/>
                <a:gd name="connsiteY21" fmla="*/ 5266592 h 6216161"/>
                <a:gd name="connsiteX22" fmla="*/ 3771900 w 4870938"/>
                <a:gd name="connsiteY22" fmla="*/ 5266592 h 6216161"/>
                <a:gd name="connsiteX23" fmla="*/ 3991707 w 4870938"/>
                <a:gd name="connsiteY23" fmla="*/ 5310554 h 6216161"/>
                <a:gd name="connsiteX24" fmla="*/ 4044461 w 4870938"/>
                <a:gd name="connsiteY24" fmla="*/ 5178669 h 6216161"/>
                <a:gd name="connsiteX25" fmla="*/ 4686300 w 4870938"/>
                <a:gd name="connsiteY25" fmla="*/ 5249008 h 6216161"/>
                <a:gd name="connsiteX26" fmla="*/ 4835769 w 4870938"/>
                <a:gd name="connsiteY26" fmla="*/ 5161084 h 6216161"/>
                <a:gd name="connsiteX27" fmla="*/ 4870938 w 4870938"/>
                <a:gd name="connsiteY27" fmla="*/ 1820008 h 6216161"/>
                <a:gd name="connsiteX28" fmla="*/ 2532184 w 4870938"/>
                <a:gd name="connsiteY28" fmla="*/ 1802423 h 6216161"/>
                <a:gd name="connsiteX29" fmla="*/ 2101361 w 4870938"/>
                <a:gd name="connsiteY29" fmla="*/ 1705708 h 6216161"/>
                <a:gd name="connsiteX0" fmla="*/ 2101361 w 4870938"/>
                <a:gd name="connsiteY0" fmla="*/ 1705708 h 6216161"/>
                <a:gd name="connsiteX1" fmla="*/ 2066192 w 4870938"/>
                <a:gd name="connsiteY1" fmla="*/ 0 h 6216161"/>
                <a:gd name="connsiteX2" fmla="*/ 87923 w 4870938"/>
                <a:gd name="connsiteY2" fmla="*/ 52754 h 6216161"/>
                <a:gd name="connsiteX3" fmla="*/ 0 w 4870938"/>
                <a:gd name="connsiteY3" fmla="*/ 659423 h 6216161"/>
                <a:gd name="connsiteX4" fmla="*/ 984738 w 4870938"/>
                <a:gd name="connsiteY4" fmla="*/ 1732084 h 6216161"/>
                <a:gd name="connsiteX5" fmla="*/ 1213338 w 4870938"/>
                <a:gd name="connsiteY5" fmla="*/ 2365131 h 6216161"/>
                <a:gd name="connsiteX6" fmla="*/ 1186961 w 4870938"/>
                <a:gd name="connsiteY6" fmla="*/ 2514600 h 6216161"/>
                <a:gd name="connsiteX7" fmla="*/ 351692 w 4870938"/>
                <a:gd name="connsiteY7" fmla="*/ 3191608 h 6216161"/>
                <a:gd name="connsiteX8" fmla="*/ 369277 w 4870938"/>
                <a:gd name="connsiteY8" fmla="*/ 3490546 h 6216161"/>
                <a:gd name="connsiteX9" fmla="*/ 870438 w 4870938"/>
                <a:gd name="connsiteY9" fmla="*/ 3499338 h 6216161"/>
                <a:gd name="connsiteX10" fmla="*/ 844061 w 4870938"/>
                <a:gd name="connsiteY10" fmla="*/ 3332284 h 6216161"/>
                <a:gd name="connsiteX11" fmla="*/ 1213338 w 4870938"/>
                <a:gd name="connsiteY11" fmla="*/ 3332284 h 6216161"/>
                <a:gd name="connsiteX12" fmla="*/ 1362807 w 4870938"/>
                <a:gd name="connsiteY12" fmla="*/ 5609492 h 6216161"/>
                <a:gd name="connsiteX13" fmla="*/ 1274884 w 4870938"/>
                <a:gd name="connsiteY13" fmla="*/ 5662246 h 6216161"/>
                <a:gd name="connsiteX14" fmla="*/ 756138 w 4870938"/>
                <a:gd name="connsiteY14" fmla="*/ 5662246 h 6216161"/>
                <a:gd name="connsiteX15" fmla="*/ 624253 w 4870938"/>
                <a:gd name="connsiteY15" fmla="*/ 6216161 h 6216161"/>
                <a:gd name="connsiteX16" fmla="*/ 1670538 w 4870938"/>
                <a:gd name="connsiteY16" fmla="*/ 6049108 h 6216161"/>
                <a:gd name="connsiteX17" fmla="*/ 2716823 w 4870938"/>
                <a:gd name="connsiteY17" fmla="*/ 5512777 h 6216161"/>
                <a:gd name="connsiteX18" fmla="*/ 2857500 w 4870938"/>
                <a:gd name="connsiteY18" fmla="*/ 5530361 h 6216161"/>
                <a:gd name="connsiteX19" fmla="*/ 3165230 w 4870938"/>
                <a:gd name="connsiteY19" fmla="*/ 5495192 h 6216161"/>
                <a:gd name="connsiteX20" fmla="*/ 3631223 w 4870938"/>
                <a:gd name="connsiteY20" fmla="*/ 5266592 h 6216161"/>
                <a:gd name="connsiteX21" fmla="*/ 3771900 w 4870938"/>
                <a:gd name="connsiteY21" fmla="*/ 5266592 h 6216161"/>
                <a:gd name="connsiteX22" fmla="*/ 3991707 w 4870938"/>
                <a:gd name="connsiteY22" fmla="*/ 5310554 h 6216161"/>
                <a:gd name="connsiteX23" fmla="*/ 4044461 w 4870938"/>
                <a:gd name="connsiteY23" fmla="*/ 5178669 h 6216161"/>
                <a:gd name="connsiteX24" fmla="*/ 4686300 w 4870938"/>
                <a:gd name="connsiteY24" fmla="*/ 5249008 h 6216161"/>
                <a:gd name="connsiteX25" fmla="*/ 4835769 w 4870938"/>
                <a:gd name="connsiteY25" fmla="*/ 5161084 h 6216161"/>
                <a:gd name="connsiteX26" fmla="*/ 4870938 w 4870938"/>
                <a:gd name="connsiteY26" fmla="*/ 1820008 h 6216161"/>
                <a:gd name="connsiteX27" fmla="*/ 2532184 w 4870938"/>
                <a:gd name="connsiteY27" fmla="*/ 1802423 h 6216161"/>
                <a:gd name="connsiteX28" fmla="*/ 2101361 w 4870938"/>
                <a:gd name="connsiteY28" fmla="*/ 1705708 h 6216161"/>
                <a:gd name="connsiteX0" fmla="*/ 2101361 w 4870938"/>
                <a:gd name="connsiteY0" fmla="*/ 1705708 h 6216161"/>
                <a:gd name="connsiteX1" fmla="*/ 2066192 w 4870938"/>
                <a:gd name="connsiteY1" fmla="*/ 0 h 6216161"/>
                <a:gd name="connsiteX2" fmla="*/ 87923 w 4870938"/>
                <a:gd name="connsiteY2" fmla="*/ 52754 h 6216161"/>
                <a:gd name="connsiteX3" fmla="*/ 0 w 4870938"/>
                <a:gd name="connsiteY3" fmla="*/ 659423 h 6216161"/>
                <a:gd name="connsiteX4" fmla="*/ 984738 w 4870938"/>
                <a:gd name="connsiteY4" fmla="*/ 1732084 h 6216161"/>
                <a:gd name="connsiteX5" fmla="*/ 1213338 w 4870938"/>
                <a:gd name="connsiteY5" fmla="*/ 2365131 h 6216161"/>
                <a:gd name="connsiteX6" fmla="*/ 1186961 w 4870938"/>
                <a:gd name="connsiteY6" fmla="*/ 2514600 h 6216161"/>
                <a:gd name="connsiteX7" fmla="*/ 351692 w 4870938"/>
                <a:gd name="connsiteY7" fmla="*/ 3191608 h 6216161"/>
                <a:gd name="connsiteX8" fmla="*/ 369277 w 4870938"/>
                <a:gd name="connsiteY8" fmla="*/ 3490546 h 6216161"/>
                <a:gd name="connsiteX9" fmla="*/ 870438 w 4870938"/>
                <a:gd name="connsiteY9" fmla="*/ 3499338 h 6216161"/>
                <a:gd name="connsiteX10" fmla="*/ 844061 w 4870938"/>
                <a:gd name="connsiteY10" fmla="*/ 3332284 h 6216161"/>
                <a:gd name="connsiteX11" fmla="*/ 1213338 w 4870938"/>
                <a:gd name="connsiteY11" fmla="*/ 3332284 h 6216161"/>
                <a:gd name="connsiteX12" fmla="*/ 1362807 w 4870938"/>
                <a:gd name="connsiteY12" fmla="*/ 5609492 h 6216161"/>
                <a:gd name="connsiteX13" fmla="*/ 1274884 w 4870938"/>
                <a:gd name="connsiteY13" fmla="*/ 5662246 h 6216161"/>
                <a:gd name="connsiteX14" fmla="*/ 756138 w 4870938"/>
                <a:gd name="connsiteY14" fmla="*/ 5662246 h 6216161"/>
                <a:gd name="connsiteX15" fmla="*/ 624253 w 4870938"/>
                <a:gd name="connsiteY15" fmla="*/ 6216161 h 6216161"/>
                <a:gd name="connsiteX16" fmla="*/ 2716823 w 4870938"/>
                <a:gd name="connsiteY16" fmla="*/ 5512777 h 6216161"/>
                <a:gd name="connsiteX17" fmla="*/ 2857500 w 4870938"/>
                <a:gd name="connsiteY17" fmla="*/ 5530361 h 6216161"/>
                <a:gd name="connsiteX18" fmla="*/ 3165230 w 4870938"/>
                <a:gd name="connsiteY18" fmla="*/ 5495192 h 6216161"/>
                <a:gd name="connsiteX19" fmla="*/ 3631223 w 4870938"/>
                <a:gd name="connsiteY19" fmla="*/ 5266592 h 6216161"/>
                <a:gd name="connsiteX20" fmla="*/ 3771900 w 4870938"/>
                <a:gd name="connsiteY20" fmla="*/ 5266592 h 6216161"/>
                <a:gd name="connsiteX21" fmla="*/ 3991707 w 4870938"/>
                <a:gd name="connsiteY21" fmla="*/ 5310554 h 6216161"/>
                <a:gd name="connsiteX22" fmla="*/ 4044461 w 4870938"/>
                <a:gd name="connsiteY22" fmla="*/ 5178669 h 6216161"/>
                <a:gd name="connsiteX23" fmla="*/ 4686300 w 4870938"/>
                <a:gd name="connsiteY23" fmla="*/ 5249008 h 6216161"/>
                <a:gd name="connsiteX24" fmla="*/ 4835769 w 4870938"/>
                <a:gd name="connsiteY24" fmla="*/ 5161084 h 6216161"/>
                <a:gd name="connsiteX25" fmla="*/ 4870938 w 4870938"/>
                <a:gd name="connsiteY25" fmla="*/ 1820008 h 6216161"/>
                <a:gd name="connsiteX26" fmla="*/ 2532184 w 4870938"/>
                <a:gd name="connsiteY26" fmla="*/ 1802423 h 6216161"/>
                <a:gd name="connsiteX27" fmla="*/ 2101361 w 4870938"/>
                <a:gd name="connsiteY27" fmla="*/ 1705708 h 6216161"/>
                <a:gd name="connsiteX0" fmla="*/ 2101361 w 4870938"/>
                <a:gd name="connsiteY0" fmla="*/ 1705708 h 6216161"/>
                <a:gd name="connsiteX1" fmla="*/ 2066192 w 4870938"/>
                <a:gd name="connsiteY1" fmla="*/ 0 h 6216161"/>
                <a:gd name="connsiteX2" fmla="*/ 87923 w 4870938"/>
                <a:gd name="connsiteY2" fmla="*/ 52754 h 6216161"/>
                <a:gd name="connsiteX3" fmla="*/ 0 w 4870938"/>
                <a:gd name="connsiteY3" fmla="*/ 659423 h 6216161"/>
                <a:gd name="connsiteX4" fmla="*/ 984738 w 4870938"/>
                <a:gd name="connsiteY4" fmla="*/ 1732084 h 6216161"/>
                <a:gd name="connsiteX5" fmla="*/ 1213338 w 4870938"/>
                <a:gd name="connsiteY5" fmla="*/ 2365131 h 6216161"/>
                <a:gd name="connsiteX6" fmla="*/ 1186961 w 4870938"/>
                <a:gd name="connsiteY6" fmla="*/ 2514600 h 6216161"/>
                <a:gd name="connsiteX7" fmla="*/ 351692 w 4870938"/>
                <a:gd name="connsiteY7" fmla="*/ 3191608 h 6216161"/>
                <a:gd name="connsiteX8" fmla="*/ 369277 w 4870938"/>
                <a:gd name="connsiteY8" fmla="*/ 3490546 h 6216161"/>
                <a:gd name="connsiteX9" fmla="*/ 870438 w 4870938"/>
                <a:gd name="connsiteY9" fmla="*/ 3499338 h 6216161"/>
                <a:gd name="connsiteX10" fmla="*/ 844061 w 4870938"/>
                <a:gd name="connsiteY10" fmla="*/ 3332284 h 6216161"/>
                <a:gd name="connsiteX11" fmla="*/ 1213338 w 4870938"/>
                <a:gd name="connsiteY11" fmla="*/ 3332284 h 6216161"/>
                <a:gd name="connsiteX12" fmla="*/ 1274884 w 4870938"/>
                <a:gd name="connsiteY12" fmla="*/ 5662246 h 6216161"/>
                <a:gd name="connsiteX13" fmla="*/ 756138 w 4870938"/>
                <a:gd name="connsiteY13" fmla="*/ 5662246 h 6216161"/>
                <a:gd name="connsiteX14" fmla="*/ 624253 w 4870938"/>
                <a:gd name="connsiteY14" fmla="*/ 6216161 h 6216161"/>
                <a:gd name="connsiteX15" fmla="*/ 2716823 w 4870938"/>
                <a:gd name="connsiteY15" fmla="*/ 5512777 h 6216161"/>
                <a:gd name="connsiteX16" fmla="*/ 2857500 w 4870938"/>
                <a:gd name="connsiteY16" fmla="*/ 5530361 h 6216161"/>
                <a:gd name="connsiteX17" fmla="*/ 3165230 w 4870938"/>
                <a:gd name="connsiteY17" fmla="*/ 5495192 h 6216161"/>
                <a:gd name="connsiteX18" fmla="*/ 3631223 w 4870938"/>
                <a:gd name="connsiteY18" fmla="*/ 5266592 h 6216161"/>
                <a:gd name="connsiteX19" fmla="*/ 3771900 w 4870938"/>
                <a:gd name="connsiteY19" fmla="*/ 5266592 h 6216161"/>
                <a:gd name="connsiteX20" fmla="*/ 3991707 w 4870938"/>
                <a:gd name="connsiteY20" fmla="*/ 5310554 h 6216161"/>
                <a:gd name="connsiteX21" fmla="*/ 4044461 w 4870938"/>
                <a:gd name="connsiteY21" fmla="*/ 5178669 h 6216161"/>
                <a:gd name="connsiteX22" fmla="*/ 4686300 w 4870938"/>
                <a:gd name="connsiteY22" fmla="*/ 5249008 h 6216161"/>
                <a:gd name="connsiteX23" fmla="*/ 4835769 w 4870938"/>
                <a:gd name="connsiteY23" fmla="*/ 5161084 h 6216161"/>
                <a:gd name="connsiteX24" fmla="*/ 4870938 w 4870938"/>
                <a:gd name="connsiteY24" fmla="*/ 1820008 h 6216161"/>
                <a:gd name="connsiteX25" fmla="*/ 2532184 w 4870938"/>
                <a:gd name="connsiteY25" fmla="*/ 1802423 h 6216161"/>
                <a:gd name="connsiteX26" fmla="*/ 2101361 w 4870938"/>
                <a:gd name="connsiteY26" fmla="*/ 1705708 h 6216161"/>
                <a:gd name="connsiteX0" fmla="*/ 2101361 w 4870938"/>
                <a:gd name="connsiteY0" fmla="*/ 1705708 h 6216161"/>
                <a:gd name="connsiteX1" fmla="*/ 2066192 w 4870938"/>
                <a:gd name="connsiteY1" fmla="*/ 0 h 6216161"/>
                <a:gd name="connsiteX2" fmla="*/ 87923 w 4870938"/>
                <a:gd name="connsiteY2" fmla="*/ 52754 h 6216161"/>
                <a:gd name="connsiteX3" fmla="*/ 0 w 4870938"/>
                <a:gd name="connsiteY3" fmla="*/ 659423 h 6216161"/>
                <a:gd name="connsiteX4" fmla="*/ 984738 w 4870938"/>
                <a:gd name="connsiteY4" fmla="*/ 1732084 h 6216161"/>
                <a:gd name="connsiteX5" fmla="*/ 1213338 w 4870938"/>
                <a:gd name="connsiteY5" fmla="*/ 2365131 h 6216161"/>
                <a:gd name="connsiteX6" fmla="*/ 1186961 w 4870938"/>
                <a:gd name="connsiteY6" fmla="*/ 2514600 h 6216161"/>
                <a:gd name="connsiteX7" fmla="*/ 351692 w 4870938"/>
                <a:gd name="connsiteY7" fmla="*/ 3191608 h 6216161"/>
                <a:gd name="connsiteX8" fmla="*/ 369277 w 4870938"/>
                <a:gd name="connsiteY8" fmla="*/ 3490546 h 6216161"/>
                <a:gd name="connsiteX9" fmla="*/ 870438 w 4870938"/>
                <a:gd name="connsiteY9" fmla="*/ 3499338 h 6216161"/>
                <a:gd name="connsiteX10" fmla="*/ 844061 w 4870938"/>
                <a:gd name="connsiteY10" fmla="*/ 3332284 h 6216161"/>
                <a:gd name="connsiteX11" fmla="*/ 1213338 w 4870938"/>
                <a:gd name="connsiteY11" fmla="*/ 3332284 h 6216161"/>
                <a:gd name="connsiteX12" fmla="*/ 1274884 w 4870938"/>
                <a:gd name="connsiteY12" fmla="*/ 5662246 h 6216161"/>
                <a:gd name="connsiteX13" fmla="*/ 624253 w 4870938"/>
                <a:gd name="connsiteY13" fmla="*/ 6216161 h 6216161"/>
                <a:gd name="connsiteX14" fmla="*/ 2716823 w 4870938"/>
                <a:gd name="connsiteY14" fmla="*/ 5512777 h 6216161"/>
                <a:gd name="connsiteX15" fmla="*/ 2857500 w 4870938"/>
                <a:gd name="connsiteY15" fmla="*/ 5530361 h 6216161"/>
                <a:gd name="connsiteX16" fmla="*/ 3165230 w 4870938"/>
                <a:gd name="connsiteY16" fmla="*/ 5495192 h 6216161"/>
                <a:gd name="connsiteX17" fmla="*/ 3631223 w 4870938"/>
                <a:gd name="connsiteY17" fmla="*/ 5266592 h 6216161"/>
                <a:gd name="connsiteX18" fmla="*/ 3771900 w 4870938"/>
                <a:gd name="connsiteY18" fmla="*/ 5266592 h 6216161"/>
                <a:gd name="connsiteX19" fmla="*/ 3991707 w 4870938"/>
                <a:gd name="connsiteY19" fmla="*/ 5310554 h 6216161"/>
                <a:gd name="connsiteX20" fmla="*/ 4044461 w 4870938"/>
                <a:gd name="connsiteY20" fmla="*/ 5178669 h 6216161"/>
                <a:gd name="connsiteX21" fmla="*/ 4686300 w 4870938"/>
                <a:gd name="connsiteY21" fmla="*/ 5249008 h 6216161"/>
                <a:gd name="connsiteX22" fmla="*/ 4835769 w 4870938"/>
                <a:gd name="connsiteY22" fmla="*/ 5161084 h 6216161"/>
                <a:gd name="connsiteX23" fmla="*/ 4870938 w 4870938"/>
                <a:gd name="connsiteY23" fmla="*/ 1820008 h 6216161"/>
                <a:gd name="connsiteX24" fmla="*/ 2532184 w 4870938"/>
                <a:gd name="connsiteY24" fmla="*/ 1802423 h 6216161"/>
                <a:gd name="connsiteX25" fmla="*/ 2101361 w 4870938"/>
                <a:gd name="connsiteY25" fmla="*/ 1705708 h 6216161"/>
                <a:gd name="connsiteX0" fmla="*/ 2101361 w 4870938"/>
                <a:gd name="connsiteY0" fmla="*/ 1705708 h 5662246"/>
                <a:gd name="connsiteX1" fmla="*/ 2066192 w 4870938"/>
                <a:gd name="connsiteY1" fmla="*/ 0 h 5662246"/>
                <a:gd name="connsiteX2" fmla="*/ 87923 w 4870938"/>
                <a:gd name="connsiteY2" fmla="*/ 52754 h 5662246"/>
                <a:gd name="connsiteX3" fmla="*/ 0 w 4870938"/>
                <a:gd name="connsiteY3" fmla="*/ 659423 h 5662246"/>
                <a:gd name="connsiteX4" fmla="*/ 984738 w 4870938"/>
                <a:gd name="connsiteY4" fmla="*/ 1732084 h 5662246"/>
                <a:gd name="connsiteX5" fmla="*/ 1213338 w 4870938"/>
                <a:gd name="connsiteY5" fmla="*/ 2365131 h 5662246"/>
                <a:gd name="connsiteX6" fmla="*/ 1186961 w 4870938"/>
                <a:gd name="connsiteY6" fmla="*/ 2514600 h 5662246"/>
                <a:gd name="connsiteX7" fmla="*/ 351692 w 4870938"/>
                <a:gd name="connsiteY7" fmla="*/ 3191608 h 5662246"/>
                <a:gd name="connsiteX8" fmla="*/ 369277 w 4870938"/>
                <a:gd name="connsiteY8" fmla="*/ 3490546 h 5662246"/>
                <a:gd name="connsiteX9" fmla="*/ 870438 w 4870938"/>
                <a:gd name="connsiteY9" fmla="*/ 3499338 h 5662246"/>
                <a:gd name="connsiteX10" fmla="*/ 844061 w 4870938"/>
                <a:gd name="connsiteY10" fmla="*/ 3332284 h 5662246"/>
                <a:gd name="connsiteX11" fmla="*/ 1213338 w 4870938"/>
                <a:gd name="connsiteY11" fmla="*/ 3332284 h 5662246"/>
                <a:gd name="connsiteX12" fmla="*/ 1274884 w 4870938"/>
                <a:gd name="connsiteY12" fmla="*/ 5662246 h 5662246"/>
                <a:gd name="connsiteX13" fmla="*/ 2716823 w 4870938"/>
                <a:gd name="connsiteY13" fmla="*/ 5512777 h 5662246"/>
                <a:gd name="connsiteX14" fmla="*/ 2857500 w 4870938"/>
                <a:gd name="connsiteY14" fmla="*/ 5530361 h 5662246"/>
                <a:gd name="connsiteX15" fmla="*/ 3165230 w 4870938"/>
                <a:gd name="connsiteY15" fmla="*/ 5495192 h 5662246"/>
                <a:gd name="connsiteX16" fmla="*/ 3631223 w 4870938"/>
                <a:gd name="connsiteY16" fmla="*/ 5266592 h 5662246"/>
                <a:gd name="connsiteX17" fmla="*/ 3771900 w 4870938"/>
                <a:gd name="connsiteY17" fmla="*/ 5266592 h 5662246"/>
                <a:gd name="connsiteX18" fmla="*/ 3991707 w 4870938"/>
                <a:gd name="connsiteY18" fmla="*/ 5310554 h 5662246"/>
                <a:gd name="connsiteX19" fmla="*/ 4044461 w 4870938"/>
                <a:gd name="connsiteY19" fmla="*/ 5178669 h 5662246"/>
                <a:gd name="connsiteX20" fmla="*/ 4686300 w 4870938"/>
                <a:gd name="connsiteY20" fmla="*/ 5249008 h 5662246"/>
                <a:gd name="connsiteX21" fmla="*/ 4835769 w 4870938"/>
                <a:gd name="connsiteY21" fmla="*/ 5161084 h 5662246"/>
                <a:gd name="connsiteX22" fmla="*/ 4870938 w 4870938"/>
                <a:gd name="connsiteY22" fmla="*/ 1820008 h 5662246"/>
                <a:gd name="connsiteX23" fmla="*/ 2532184 w 4870938"/>
                <a:gd name="connsiteY23" fmla="*/ 1802423 h 5662246"/>
                <a:gd name="connsiteX24" fmla="*/ 2101361 w 4870938"/>
                <a:gd name="connsiteY24" fmla="*/ 1705708 h 5662246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2716823 w 4870938"/>
                <a:gd name="connsiteY13" fmla="*/ 5512777 h 5530361"/>
                <a:gd name="connsiteX14" fmla="*/ 2857500 w 4870938"/>
                <a:gd name="connsiteY14" fmla="*/ 5530361 h 5530361"/>
                <a:gd name="connsiteX15" fmla="*/ 3165230 w 4870938"/>
                <a:gd name="connsiteY15" fmla="*/ 5495192 h 5530361"/>
                <a:gd name="connsiteX16" fmla="*/ 3631223 w 4870938"/>
                <a:gd name="connsiteY16" fmla="*/ 5266592 h 5530361"/>
                <a:gd name="connsiteX17" fmla="*/ 3771900 w 4870938"/>
                <a:gd name="connsiteY17" fmla="*/ 5266592 h 5530361"/>
                <a:gd name="connsiteX18" fmla="*/ 3991707 w 4870938"/>
                <a:gd name="connsiteY18" fmla="*/ 5310554 h 5530361"/>
                <a:gd name="connsiteX19" fmla="*/ 4044461 w 4870938"/>
                <a:gd name="connsiteY19" fmla="*/ 5178669 h 5530361"/>
                <a:gd name="connsiteX20" fmla="*/ 4686300 w 4870938"/>
                <a:gd name="connsiteY20" fmla="*/ 5249008 h 5530361"/>
                <a:gd name="connsiteX21" fmla="*/ 4835769 w 4870938"/>
                <a:gd name="connsiteY21" fmla="*/ 5161084 h 5530361"/>
                <a:gd name="connsiteX22" fmla="*/ 4870938 w 4870938"/>
                <a:gd name="connsiteY22" fmla="*/ 1820008 h 5530361"/>
                <a:gd name="connsiteX23" fmla="*/ 2532184 w 4870938"/>
                <a:gd name="connsiteY23" fmla="*/ 1802423 h 5530361"/>
                <a:gd name="connsiteX24" fmla="*/ 2101361 w 4870938"/>
                <a:gd name="connsiteY24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90493 w 4870938"/>
                <a:gd name="connsiteY13" fmla="*/ 5019096 h 5530361"/>
                <a:gd name="connsiteX14" fmla="*/ 2716823 w 4870938"/>
                <a:gd name="connsiteY14" fmla="*/ 5512777 h 5530361"/>
                <a:gd name="connsiteX15" fmla="*/ 2857500 w 4870938"/>
                <a:gd name="connsiteY15" fmla="*/ 5530361 h 5530361"/>
                <a:gd name="connsiteX16" fmla="*/ 3165230 w 4870938"/>
                <a:gd name="connsiteY16" fmla="*/ 5495192 h 5530361"/>
                <a:gd name="connsiteX17" fmla="*/ 3631223 w 4870938"/>
                <a:gd name="connsiteY17" fmla="*/ 5266592 h 5530361"/>
                <a:gd name="connsiteX18" fmla="*/ 3771900 w 4870938"/>
                <a:gd name="connsiteY18" fmla="*/ 5266592 h 5530361"/>
                <a:gd name="connsiteX19" fmla="*/ 3991707 w 4870938"/>
                <a:gd name="connsiteY19" fmla="*/ 5310554 h 5530361"/>
                <a:gd name="connsiteX20" fmla="*/ 4044461 w 4870938"/>
                <a:gd name="connsiteY20" fmla="*/ 5178669 h 5530361"/>
                <a:gd name="connsiteX21" fmla="*/ 4686300 w 4870938"/>
                <a:gd name="connsiteY21" fmla="*/ 5249008 h 5530361"/>
                <a:gd name="connsiteX22" fmla="*/ 4835769 w 4870938"/>
                <a:gd name="connsiteY22" fmla="*/ 5161084 h 5530361"/>
                <a:gd name="connsiteX23" fmla="*/ 4870938 w 4870938"/>
                <a:gd name="connsiteY23" fmla="*/ 1820008 h 5530361"/>
                <a:gd name="connsiteX24" fmla="*/ 2532184 w 4870938"/>
                <a:gd name="connsiteY24" fmla="*/ 1802423 h 5530361"/>
                <a:gd name="connsiteX25" fmla="*/ 2101361 w 4870938"/>
                <a:gd name="connsiteY25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76845 w 4870938"/>
                <a:gd name="connsiteY13" fmla="*/ 5032744 h 5530361"/>
                <a:gd name="connsiteX14" fmla="*/ 2716823 w 4870938"/>
                <a:gd name="connsiteY14" fmla="*/ 5512777 h 5530361"/>
                <a:gd name="connsiteX15" fmla="*/ 2857500 w 4870938"/>
                <a:gd name="connsiteY15" fmla="*/ 5530361 h 5530361"/>
                <a:gd name="connsiteX16" fmla="*/ 3165230 w 4870938"/>
                <a:gd name="connsiteY16" fmla="*/ 5495192 h 5530361"/>
                <a:gd name="connsiteX17" fmla="*/ 3631223 w 4870938"/>
                <a:gd name="connsiteY17" fmla="*/ 5266592 h 5530361"/>
                <a:gd name="connsiteX18" fmla="*/ 3771900 w 4870938"/>
                <a:gd name="connsiteY18" fmla="*/ 5266592 h 5530361"/>
                <a:gd name="connsiteX19" fmla="*/ 3991707 w 4870938"/>
                <a:gd name="connsiteY19" fmla="*/ 5310554 h 5530361"/>
                <a:gd name="connsiteX20" fmla="*/ 4044461 w 4870938"/>
                <a:gd name="connsiteY20" fmla="*/ 5178669 h 5530361"/>
                <a:gd name="connsiteX21" fmla="*/ 4686300 w 4870938"/>
                <a:gd name="connsiteY21" fmla="*/ 5249008 h 5530361"/>
                <a:gd name="connsiteX22" fmla="*/ 4835769 w 4870938"/>
                <a:gd name="connsiteY22" fmla="*/ 5161084 h 5530361"/>
                <a:gd name="connsiteX23" fmla="*/ 4870938 w 4870938"/>
                <a:gd name="connsiteY23" fmla="*/ 1820008 h 5530361"/>
                <a:gd name="connsiteX24" fmla="*/ 2532184 w 4870938"/>
                <a:gd name="connsiteY24" fmla="*/ 1802423 h 5530361"/>
                <a:gd name="connsiteX25" fmla="*/ 2101361 w 4870938"/>
                <a:gd name="connsiteY25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76845 w 4870938"/>
                <a:gd name="connsiteY13" fmla="*/ 5032744 h 5530361"/>
                <a:gd name="connsiteX14" fmla="*/ 1763448 w 4870938"/>
                <a:gd name="connsiteY14" fmla="*/ 5264756 h 5530361"/>
                <a:gd name="connsiteX15" fmla="*/ 2716823 w 4870938"/>
                <a:gd name="connsiteY15" fmla="*/ 5512777 h 5530361"/>
                <a:gd name="connsiteX16" fmla="*/ 2857500 w 4870938"/>
                <a:gd name="connsiteY16" fmla="*/ 5530361 h 5530361"/>
                <a:gd name="connsiteX17" fmla="*/ 3165230 w 4870938"/>
                <a:gd name="connsiteY17" fmla="*/ 5495192 h 5530361"/>
                <a:gd name="connsiteX18" fmla="*/ 3631223 w 4870938"/>
                <a:gd name="connsiteY18" fmla="*/ 5266592 h 5530361"/>
                <a:gd name="connsiteX19" fmla="*/ 3771900 w 4870938"/>
                <a:gd name="connsiteY19" fmla="*/ 5266592 h 5530361"/>
                <a:gd name="connsiteX20" fmla="*/ 3991707 w 4870938"/>
                <a:gd name="connsiteY20" fmla="*/ 5310554 h 5530361"/>
                <a:gd name="connsiteX21" fmla="*/ 4044461 w 4870938"/>
                <a:gd name="connsiteY21" fmla="*/ 5178669 h 5530361"/>
                <a:gd name="connsiteX22" fmla="*/ 4686300 w 4870938"/>
                <a:gd name="connsiteY22" fmla="*/ 5249008 h 5530361"/>
                <a:gd name="connsiteX23" fmla="*/ 4835769 w 4870938"/>
                <a:gd name="connsiteY23" fmla="*/ 5161084 h 5530361"/>
                <a:gd name="connsiteX24" fmla="*/ 4870938 w 4870938"/>
                <a:gd name="connsiteY24" fmla="*/ 1820008 h 5530361"/>
                <a:gd name="connsiteX25" fmla="*/ 2532184 w 4870938"/>
                <a:gd name="connsiteY25" fmla="*/ 1802423 h 5530361"/>
                <a:gd name="connsiteX26" fmla="*/ 2101361 w 4870938"/>
                <a:gd name="connsiteY26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76845 w 4870938"/>
                <a:gd name="connsiteY13" fmla="*/ 5032744 h 5530361"/>
                <a:gd name="connsiteX14" fmla="*/ 1763448 w 4870938"/>
                <a:gd name="connsiteY14" fmla="*/ 5264756 h 5530361"/>
                <a:gd name="connsiteX15" fmla="*/ 2254767 w 4870938"/>
                <a:gd name="connsiteY15" fmla="*/ 5312523 h 5530361"/>
                <a:gd name="connsiteX16" fmla="*/ 2716823 w 4870938"/>
                <a:gd name="connsiteY16" fmla="*/ 5512777 h 5530361"/>
                <a:gd name="connsiteX17" fmla="*/ 2857500 w 4870938"/>
                <a:gd name="connsiteY17" fmla="*/ 5530361 h 5530361"/>
                <a:gd name="connsiteX18" fmla="*/ 3165230 w 4870938"/>
                <a:gd name="connsiteY18" fmla="*/ 5495192 h 5530361"/>
                <a:gd name="connsiteX19" fmla="*/ 3631223 w 4870938"/>
                <a:gd name="connsiteY19" fmla="*/ 5266592 h 5530361"/>
                <a:gd name="connsiteX20" fmla="*/ 3771900 w 4870938"/>
                <a:gd name="connsiteY20" fmla="*/ 5266592 h 5530361"/>
                <a:gd name="connsiteX21" fmla="*/ 3991707 w 4870938"/>
                <a:gd name="connsiteY21" fmla="*/ 5310554 h 5530361"/>
                <a:gd name="connsiteX22" fmla="*/ 4044461 w 4870938"/>
                <a:gd name="connsiteY22" fmla="*/ 5178669 h 5530361"/>
                <a:gd name="connsiteX23" fmla="*/ 4686300 w 4870938"/>
                <a:gd name="connsiteY23" fmla="*/ 5249008 h 5530361"/>
                <a:gd name="connsiteX24" fmla="*/ 4835769 w 4870938"/>
                <a:gd name="connsiteY24" fmla="*/ 5161084 h 5530361"/>
                <a:gd name="connsiteX25" fmla="*/ 4870938 w 4870938"/>
                <a:gd name="connsiteY25" fmla="*/ 1820008 h 5530361"/>
                <a:gd name="connsiteX26" fmla="*/ 2532184 w 4870938"/>
                <a:gd name="connsiteY26" fmla="*/ 1802423 h 5530361"/>
                <a:gd name="connsiteX27" fmla="*/ 2101361 w 4870938"/>
                <a:gd name="connsiteY27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76845 w 4870938"/>
                <a:gd name="connsiteY13" fmla="*/ 5032744 h 5530361"/>
                <a:gd name="connsiteX14" fmla="*/ 1763448 w 4870938"/>
                <a:gd name="connsiteY14" fmla="*/ 5264756 h 5530361"/>
                <a:gd name="connsiteX15" fmla="*/ 2254767 w 4870938"/>
                <a:gd name="connsiteY15" fmla="*/ 5312523 h 5530361"/>
                <a:gd name="connsiteX16" fmla="*/ 2716823 w 4870938"/>
                <a:gd name="connsiteY16" fmla="*/ 5512777 h 5530361"/>
                <a:gd name="connsiteX17" fmla="*/ 2857500 w 4870938"/>
                <a:gd name="connsiteY17" fmla="*/ 5530361 h 5530361"/>
                <a:gd name="connsiteX18" fmla="*/ 3165230 w 4870938"/>
                <a:gd name="connsiteY18" fmla="*/ 5495192 h 5530361"/>
                <a:gd name="connsiteX19" fmla="*/ 3631223 w 4870938"/>
                <a:gd name="connsiteY19" fmla="*/ 5266592 h 5530361"/>
                <a:gd name="connsiteX20" fmla="*/ 3771900 w 4870938"/>
                <a:gd name="connsiteY20" fmla="*/ 5266592 h 5530361"/>
                <a:gd name="connsiteX21" fmla="*/ 3991707 w 4870938"/>
                <a:gd name="connsiteY21" fmla="*/ 5310554 h 5530361"/>
                <a:gd name="connsiteX22" fmla="*/ 4044461 w 4870938"/>
                <a:gd name="connsiteY22" fmla="*/ 5178669 h 5530361"/>
                <a:gd name="connsiteX23" fmla="*/ 4686300 w 4870938"/>
                <a:gd name="connsiteY23" fmla="*/ 5249008 h 5530361"/>
                <a:gd name="connsiteX24" fmla="*/ 4835769 w 4870938"/>
                <a:gd name="connsiteY24" fmla="*/ 5161084 h 5530361"/>
                <a:gd name="connsiteX25" fmla="*/ 4870938 w 4870938"/>
                <a:gd name="connsiteY25" fmla="*/ 1820008 h 5530361"/>
                <a:gd name="connsiteX26" fmla="*/ 2532184 w 4870938"/>
                <a:gd name="connsiteY26" fmla="*/ 1802423 h 5530361"/>
                <a:gd name="connsiteX27" fmla="*/ 2101361 w 4870938"/>
                <a:gd name="connsiteY27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213338 w 4870938"/>
                <a:gd name="connsiteY5" fmla="*/ 2365131 h 5530361"/>
                <a:gd name="connsiteX6" fmla="*/ 1186961 w 4870938"/>
                <a:gd name="connsiteY6" fmla="*/ 2514600 h 5530361"/>
                <a:gd name="connsiteX7" fmla="*/ 351692 w 4870938"/>
                <a:gd name="connsiteY7" fmla="*/ 3191608 h 5530361"/>
                <a:gd name="connsiteX8" fmla="*/ 369277 w 4870938"/>
                <a:gd name="connsiteY8" fmla="*/ 3490546 h 5530361"/>
                <a:gd name="connsiteX9" fmla="*/ 870438 w 4870938"/>
                <a:gd name="connsiteY9" fmla="*/ 3499338 h 5530361"/>
                <a:gd name="connsiteX10" fmla="*/ 844061 w 4870938"/>
                <a:gd name="connsiteY10" fmla="*/ 3332284 h 5530361"/>
                <a:gd name="connsiteX11" fmla="*/ 1213338 w 4870938"/>
                <a:gd name="connsiteY11" fmla="*/ 3332284 h 5530361"/>
                <a:gd name="connsiteX12" fmla="*/ 1274884 w 4870938"/>
                <a:gd name="connsiteY12" fmla="*/ 4775142 h 5530361"/>
                <a:gd name="connsiteX13" fmla="*/ 1449549 w 4870938"/>
                <a:gd name="connsiteY13" fmla="*/ 5032744 h 5530361"/>
                <a:gd name="connsiteX14" fmla="*/ 1763448 w 4870938"/>
                <a:gd name="connsiteY14" fmla="*/ 5264756 h 5530361"/>
                <a:gd name="connsiteX15" fmla="*/ 2254767 w 4870938"/>
                <a:gd name="connsiteY15" fmla="*/ 5312523 h 5530361"/>
                <a:gd name="connsiteX16" fmla="*/ 2716823 w 4870938"/>
                <a:gd name="connsiteY16" fmla="*/ 5512777 h 5530361"/>
                <a:gd name="connsiteX17" fmla="*/ 2857500 w 4870938"/>
                <a:gd name="connsiteY17" fmla="*/ 5530361 h 5530361"/>
                <a:gd name="connsiteX18" fmla="*/ 3165230 w 4870938"/>
                <a:gd name="connsiteY18" fmla="*/ 5495192 h 5530361"/>
                <a:gd name="connsiteX19" fmla="*/ 3631223 w 4870938"/>
                <a:gd name="connsiteY19" fmla="*/ 5266592 h 5530361"/>
                <a:gd name="connsiteX20" fmla="*/ 3771900 w 4870938"/>
                <a:gd name="connsiteY20" fmla="*/ 5266592 h 5530361"/>
                <a:gd name="connsiteX21" fmla="*/ 3991707 w 4870938"/>
                <a:gd name="connsiteY21" fmla="*/ 5310554 h 5530361"/>
                <a:gd name="connsiteX22" fmla="*/ 4044461 w 4870938"/>
                <a:gd name="connsiteY22" fmla="*/ 5178669 h 5530361"/>
                <a:gd name="connsiteX23" fmla="*/ 4686300 w 4870938"/>
                <a:gd name="connsiteY23" fmla="*/ 5249008 h 5530361"/>
                <a:gd name="connsiteX24" fmla="*/ 4835769 w 4870938"/>
                <a:gd name="connsiteY24" fmla="*/ 5161084 h 5530361"/>
                <a:gd name="connsiteX25" fmla="*/ 4870938 w 4870938"/>
                <a:gd name="connsiteY25" fmla="*/ 1820008 h 5530361"/>
                <a:gd name="connsiteX26" fmla="*/ 2532184 w 4870938"/>
                <a:gd name="connsiteY26" fmla="*/ 1802423 h 5530361"/>
                <a:gd name="connsiteX27" fmla="*/ 2101361 w 4870938"/>
                <a:gd name="connsiteY27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984738 w 4870938"/>
                <a:gd name="connsiteY4" fmla="*/ 1732084 h 5530361"/>
                <a:gd name="connsiteX5" fmla="*/ 1186961 w 4870938"/>
                <a:gd name="connsiteY5" fmla="*/ 2514600 h 5530361"/>
                <a:gd name="connsiteX6" fmla="*/ 351692 w 4870938"/>
                <a:gd name="connsiteY6" fmla="*/ 3191608 h 5530361"/>
                <a:gd name="connsiteX7" fmla="*/ 369277 w 4870938"/>
                <a:gd name="connsiteY7" fmla="*/ 3490546 h 5530361"/>
                <a:gd name="connsiteX8" fmla="*/ 870438 w 4870938"/>
                <a:gd name="connsiteY8" fmla="*/ 3499338 h 5530361"/>
                <a:gd name="connsiteX9" fmla="*/ 844061 w 4870938"/>
                <a:gd name="connsiteY9" fmla="*/ 3332284 h 5530361"/>
                <a:gd name="connsiteX10" fmla="*/ 1213338 w 4870938"/>
                <a:gd name="connsiteY10" fmla="*/ 3332284 h 5530361"/>
                <a:gd name="connsiteX11" fmla="*/ 1274884 w 4870938"/>
                <a:gd name="connsiteY11" fmla="*/ 4775142 h 5530361"/>
                <a:gd name="connsiteX12" fmla="*/ 1449549 w 4870938"/>
                <a:gd name="connsiteY12" fmla="*/ 5032744 h 5530361"/>
                <a:gd name="connsiteX13" fmla="*/ 1763448 w 4870938"/>
                <a:gd name="connsiteY13" fmla="*/ 5264756 h 5530361"/>
                <a:gd name="connsiteX14" fmla="*/ 2254767 w 4870938"/>
                <a:gd name="connsiteY14" fmla="*/ 5312523 h 5530361"/>
                <a:gd name="connsiteX15" fmla="*/ 2716823 w 4870938"/>
                <a:gd name="connsiteY15" fmla="*/ 5512777 h 5530361"/>
                <a:gd name="connsiteX16" fmla="*/ 2857500 w 4870938"/>
                <a:gd name="connsiteY16" fmla="*/ 5530361 h 5530361"/>
                <a:gd name="connsiteX17" fmla="*/ 3165230 w 4870938"/>
                <a:gd name="connsiteY17" fmla="*/ 5495192 h 5530361"/>
                <a:gd name="connsiteX18" fmla="*/ 3631223 w 4870938"/>
                <a:gd name="connsiteY18" fmla="*/ 5266592 h 5530361"/>
                <a:gd name="connsiteX19" fmla="*/ 3771900 w 4870938"/>
                <a:gd name="connsiteY19" fmla="*/ 5266592 h 5530361"/>
                <a:gd name="connsiteX20" fmla="*/ 3991707 w 4870938"/>
                <a:gd name="connsiteY20" fmla="*/ 5310554 h 5530361"/>
                <a:gd name="connsiteX21" fmla="*/ 4044461 w 4870938"/>
                <a:gd name="connsiteY21" fmla="*/ 5178669 h 5530361"/>
                <a:gd name="connsiteX22" fmla="*/ 4686300 w 4870938"/>
                <a:gd name="connsiteY22" fmla="*/ 5249008 h 5530361"/>
                <a:gd name="connsiteX23" fmla="*/ 4835769 w 4870938"/>
                <a:gd name="connsiteY23" fmla="*/ 5161084 h 5530361"/>
                <a:gd name="connsiteX24" fmla="*/ 4870938 w 4870938"/>
                <a:gd name="connsiteY24" fmla="*/ 1820008 h 5530361"/>
                <a:gd name="connsiteX25" fmla="*/ 2532184 w 4870938"/>
                <a:gd name="connsiteY25" fmla="*/ 1802423 h 5530361"/>
                <a:gd name="connsiteX26" fmla="*/ 2101361 w 4870938"/>
                <a:gd name="connsiteY26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1186961 w 4870938"/>
                <a:gd name="connsiteY4" fmla="*/ 2514600 h 5530361"/>
                <a:gd name="connsiteX5" fmla="*/ 351692 w 4870938"/>
                <a:gd name="connsiteY5" fmla="*/ 3191608 h 5530361"/>
                <a:gd name="connsiteX6" fmla="*/ 369277 w 4870938"/>
                <a:gd name="connsiteY6" fmla="*/ 3490546 h 5530361"/>
                <a:gd name="connsiteX7" fmla="*/ 870438 w 4870938"/>
                <a:gd name="connsiteY7" fmla="*/ 3499338 h 5530361"/>
                <a:gd name="connsiteX8" fmla="*/ 844061 w 4870938"/>
                <a:gd name="connsiteY8" fmla="*/ 3332284 h 5530361"/>
                <a:gd name="connsiteX9" fmla="*/ 1213338 w 4870938"/>
                <a:gd name="connsiteY9" fmla="*/ 3332284 h 5530361"/>
                <a:gd name="connsiteX10" fmla="*/ 1274884 w 4870938"/>
                <a:gd name="connsiteY10" fmla="*/ 4775142 h 5530361"/>
                <a:gd name="connsiteX11" fmla="*/ 1449549 w 4870938"/>
                <a:gd name="connsiteY11" fmla="*/ 5032744 h 5530361"/>
                <a:gd name="connsiteX12" fmla="*/ 1763448 w 4870938"/>
                <a:gd name="connsiteY12" fmla="*/ 5264756 h 5530361"/>
                <a:gd name="connsiteX13" fmla="*/ 2254767 w 4870938"/>
                <a:gd name="connsiteY13" fmla="*/ 5312523 h 5530361"/>
                <a:gd name="connsiteX14" fmla="*/ 2716823 w 4870938"/>
                <a:gd name="connsiteY14" fmla="*/ 5512777 h 5530361"/>
                <a:gd name="connsiteX15" fmla="*/ 2857500 w 4870938"/>
                <a:gd name="connsiteY15" fmla="*/ 5530361 h 5530361"/>
                <a:gd name="connsiteX16" fmla="*/ 3165230 w 4870938"/>
                <a:gd name="connsiteY16" fmla="*/ 5495192 h 5530361"/>
                <a:gd name="connsiteX17" fmla="*/ 3631223 w 4870938"/>
                <a:gd name="connsiteY17" fmla="*/ 5266592 h 5530361"/>
                <a:gd name="connsiteX18" fmla="*/ 3771900 w 4870938"/>
                <a:gd name="connsiteY18" fmla="*/ 5266592 h 5530361"/>
                <a:gd name="connsiteX19" fmla="*/ 3991707 w 4870938"/>
                <a:gd name="connsiteY19" fmla="*/ 5310554 h 5530361"/>
                <a:gd name="connsiteX20" fmla="*/ 4044461 w 4870938"/>
                <a:gd name="connsiteY20" fmla="*/ 5178669 h 5530361"/>
                <a:gd name="connsiteX21" fmla="*/ 4686300 w 4870938"/>
                <a:gd name="connsiteY21" fmla="*/ 5249008 h 5530361"/>
                <a:gd name="connsiteX22" fmla="*/ 4835769 w 4870938"/>
                <a:gd name="connsiteY22" fmla="*/ 5161084 h 5530361"/>
                <a:gd name="connsiteX23" fmla="*/ 4870938 w 4870938"/>
                <a:gd name="connsiteY23" fmla="*/ 1820008 h 5530361"/>
                <a:gd name="connsiteX24" fmla="*/ 2532184 w 4870938"/>
                <a:gd name="connsiteY24" fmla="*/ 1802423 h 5530361"/>
                <a:gd name="connsiteX25" fmla="*/ 2101361 w 4870938"/>
                <a:gd name="connsiteY25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1186961 w 4870938"/>
                <a:gd name="connsiteY4" fmla="*/ 2514600 h 5530361"/>
                <a:gd name="connsiteX5" fmla="*/ 351692 w 4870938"/>
                <a:gd name="connsiteY5" fmla="*/ 3191608 h 5530361"/>
                <a:gd name="connsiteX6" fmla="*/ 369277 w 4870938"/>
                <a:gd name="connsiteY6" fmla="*/ 3490546 h 5530361"/>
                <a:gd name="connsiteX7" fmla="*/ 870438 w 4870938"/>
                <a:gd name="connsiteY7" fmla="*/ 3499338 h 5530361"/>
                <a:gd name="connsiteX8" fmla="*/ 1213338 w 4870938"/>
                <a:gd name="connsiteY8" fmla="*/ 3332284 h 5530361"/>
                <a:gd name="connsiteX9" fmla="*/ 1274884 w 4870938"/>
                <a:gd name="connsiteY9" fmla="*/ 4775142 h 5530361"/>
                <a:gd name="connsiteX10" fmla="*/ 1449549 w 4870938"/>
                <a:gd name="connsiteY10" fmla="*/ 5032744 h 5530361"/>
                <a:gd name="connsiteX11" fmla="*/ 1763448 w 4870938"/>
                <a:gd name="connsiteY11" fmla="*/ 5264756 h 5530361"/>
                <a:gd name="connsiteX12" fmla="*/ 2254767 w 4870938"/>
                <a:gd name="connsiteY12" fmla="*/ 5312523 h 5530361"/>
                <a:gd name="connsiteX13" fmla="*/ 2716823 w 4870938"/>
                <a:gd name="connsiteY13" fmla="*/ 5512777 h 5530361"/>
                <a:gd name="connsiteX14" fmla="*/ 2857500 w 4870938"/>
                <a:gd name="connsiteY14" fmla="*/ 5530361 h 5530361"/>
                <a:gd name="connsiteX15" fmla="*/ 3165230 w 4870938"/>
                <a:gd name="connsiteY15" fmla="*/ 5495192 h 5530361"/>
                <a:gd name="connsiteX16" fmla="*/ 3631223 w 4870938"/>
                <a:gd name="connsiteY16" fmla="*/ 5266592 h 5530361"/>
                <a:gd name="connsiteX17" fmla="*/ 3771900 w 4870938"/>
                <a:gd name="connsiteY17" fmla="*/ 5266592 h 5530361"/>
                <a:gd name="connsiteX18" fmla="*/ 3991707 w 4870938"/>
                <a:gd name="connsiteY18" fmla="*/ 5310554 h 5530361"/>
                <a:gd name="connsiteX19" fmla="*/ 4044461 w 4870938"/>
                <a:gd name="connsiteY19" fmla="*/ 5178669 h 5530361"/>
                <a:gd name="connsiteX20" fmla="*/ 4686300 w 4870938"/>
                <a:gd name="connsiteY20" fmla="*/ 5249008 h 5530361"/>
                <a:gd name="connsiteX21" fmla="*/ 4835769 w 4870938"/>
                <a:gd name="connsiteY21" fmla="*/ 5161084 h 5530361"/>
                <a:gd name="connsiteX22" fmla="*/ 4870938 w 4870938"/>
                <a:gd name="connsiteY22" fmla="*/ 1820008 h 5530361"/>
                <a:gd name="connsiteX23" fmla="*/ 2532184 w 4870938"/>
                <a:gd name="connsiteY23" fmla="*/ 1802423 h 5530361"/>
                <a:gd name="connsiteX24" fmla="*/ 2101361 w 4870938"/>
                <a:gd name="connsiteY24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1186961 w 4870938"/>
                <a:gd name="connsiteY4" fmla="*/ 2514600 h 5530361"/>
                <a:gd name="connsiteX5" fmla="*/ 351692 w 4870938"/>
                <a:gd name="connsiteY5" fmla="*/ 3191608 h 5530361"/>
                <a:gd name="connsiteX6" fmla="*/ 369277 w 4870938"/>
                <a:gd name="connsiteY6" fmla="*/ 3490546 h 5530361"/>
                <a:gd name="connsiteX7" fmla="*/ 1213338 w 4870938"/>
                <a:gd name="connsiteY7" fmla="*/ 3332284 h 5530361"/>
                <a:gd name="connsiteX8" fmla="*/ 1274884 w 4870938"/>
                <a:gd name="connsiteY8" fmla="*/ 4775142 h 5530361"/>
                <a:gd name="connsiteX9" fmla="*/ 1449549 w 4870938"/>
                <a:gd name="connsiteY9" fmla="*/ 5032744 h 5530361"/>
                <a:gd name="connsiteX10" fmla="*/ 1763448 w 4870938"/>
                <a:gd name="connsiteY10" fmla="*/ 5264756 h 5530361"/>
                <a:gd name="connsiteX11" fmla="*/ 2254767 w 4870938"/>
                <a:gd name="connsiteY11" fmla="*/ 5312523 h 5530361"/>
                <a:gd name="connsiteX12" fmla="*/ 2716823 w 4870938"/>
                <a:gd name="connsiteY12" fmla="*/ 5512777 h 5530361"/>
                <a:gd name="connsiteX13" fmla="*/ 2857500 w 4870938"/>
                <a:gd name="connsiteY13" fmla="*/ 5530361 h 5530361"/>
                <a:gd name="connsiteX14" fmla="*/ 3165230 w 4870938"/>
                <a:gd name="connsiteY14" fmla="*/ 5495192 h 5530361"/>
                <a:gd name="connsiteX15" fmla="*/ 3631223 w 4870938"/>
                <a:gd name="connsiteY15" fmla="*/ 5266592 h 5530361"/>
                <a:gd name="connsiteX16" fmla="*/ 3771900 w 4870938"/>
                <a:gd name="connsiteY16" fmla="*/ 5266592 h 5530361"/>
                <a:gd name="connsiteX17" fmla="*/ 3991707 w 4870938"/>
                <a:gd name="connsiteY17" fmla="*/ 5310554 h 5530361"/>
                <a:gd name="connsiteX18" fmla="*/ 4044461 w 4870938"/>
                <a:gd name="connsiteY18" fmla="*/ 5178669 h 5530361"/>
                <a:gd name="connsiteX19" fmla="*/ 4686300 w 4870938"/>
                <a:gd name="connsiteY19" fmla="*/ 5249008 h 5530361"/>
                <a:gd name="connsiteX20" fmla="*/ 4835769 w 4870938"/>
                <a:gd name="connsiteY20" fmla="*/ 5161084 h 5530361"/>
                <a:gd name="connsiteX21" fmla="*/ 4870938 w 4870938"/>
                <a:gd name="connsiteY21" fmla="*/ 1820008 h 5530361"/>
                <a:gd name="connsiteX22" fmla="*/ 2532184 w 4870938"/>
                <a:gd name="connsiteY22" fmla="*/ 1802423 h 5530361"/>
                <a:gd name="connsiteX23" fmla="*/ 2101361 w 4870938"/>
                <a:gd name="connsiteY23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1186961 w 4870938"/>
                <a:gd name="connsiteY4" fmla="*/ 2514600 h 5530361"/>
                <a:gd name="connsiteX5" fmla="*/ 351692 w 4870938"/>
                <a:gd name="connsiteY5" fmla="*/ 3191608 h 5530361"/>
                <a:gd name="connsiteX6" fmla="*/ 369277 w 4870938"/>
                <a:gd name="connsiteY6" fmla="*/ 3490546 h 5530361"/>
                <a:gd name="connsiteX7" fmla="*/ 1274884 w 4870938"/>
                <a:gd name="connsiteY7" fmla="*/ 4775142 h 5530361"/>
                <a:gd name="connsiteX8" fmla="*/ 1449549 w 4870938"/>
                <a:gd name="connsiteY8" fmla="*/ 5032744 h 5530361"/>
                <a:gd name="connsiteX9" fmla="*/ 1763448 w 4870938"/>
                <a:gd name="connsiteY9" fmla="*/ 5264756 h 5530361"/>
                <a:gd name="connsiteX10" fmla="*/ 2254767 w 4870938"/>
                <a:gd name="connsiteY10" fmla="*/ 5312523 h 5530361"/>
                <a:gd name="connsiteX11" fmla="*/ 2716823 w 4870938"/>
                <a:gd name="connsiteY11" fmla="*/ 5512777 h 5530361"/>
                <a:gd name="connsiteX12" fmla="*/ 2857500 w 4870938"/>
                <a:gd name="connsiteY12" fmla="*/ 5530361 h 5530361"/>
                <a:gd name="connsiteX13" fmla="*/ 3165230 w 4870938"/>
                <a:gd name="connsiteY13" fmla="*/ 5495192 h 5530361"/>
                <a:gd name="connsiteX14" fmla="*/ 3631223 w 4870938"/>
                <a:gd name="connsiteY14" fmla="*/ 5266592 h 5530361"/>
                <a:gd name="connsiteX15" fmla="*/ 3771900 w 4870938"/>
                <a:gd name="connsiteY15" fmla="*/ 5266592 h 5530361"/>
                <a:gd name="connsiteX16" fmla="*/ 3991707 w 4870938"/>
                <a:gd name="connsiteY16" fmla="*/ 5310554 h 5530361"/>
                <a:gd name="connsiteX17" fmla="*/ 4044461 w 4870938"/>
                <a:gd name="connsiteY17" fmla="*/ 5178669 h 5530361"/>
                <a:gd name="connsiteX18" fmla="*/ 4686300 w 4870938"/>
                <a:gd name="connsiteY18" fmla="*/ 5249008 h 5530361"/>
                <a:gd name="connsiteX19" fmla="*/ 4835769 w 4870938"/>
                <a:gd name="connsiteY19" fmla="*/ 5161084 h 5530361"/>
                <a:gd name="connsiteX20" fmla="*/ 4870938 w 4870938"/>
                <a:gd name="connsiteY20" fmla="*/ 1820008 h 5530361"/>
                <a:gd name="connsiteX21" fmla="*/ 2532184 w 4870938"/>
                <a:gd name="connsiteY21" fmla="*/ 1802423 h 5530361"/>
                <a:gd name="connsiteX22" fmla="*/ 2101361 w 4870938"/>
                <a:gd name="connsiteY22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1186961 w 4870938"/>
                <a:gd name="connsiteY4" fmla="*/ 2514600 h 5530361"/>
                <a:gd name="connsiteX5" fmla="*/ 369277 w 4870938"/>
                <a:gd name="connsiteY5" fmla="*/ 3490546 h 5530361"/>
                <a:gd name="connsiteX6" fmla="*/ 1274884 w 4870938"/>
                <a:gd name="connsiteY6" fmla="*/ 4775142 h 5530361"/>
                <a:gd name="connsiteX7" fmla="*/ 1449549 w 4870938"/>
                <a:gd name="connsiteY7" fmla="*/ 5032744 h 5530361"/>
                <a:gd name="connsiteX8" fmla="*/ 1763448 w 4870938"/>
                <a:gd name="connsiteY8" fmla="*/ 5264756 h 5530361"/>
                <a:gd name="connsiteX9" fmla="*/ 2254767 w 4870938"/>
                <a:gd name="connsiteY9" fmla="*/ 5312523 h 5530361"/>
                <a:gd name="connsiteX10" fmla="*/ 2716823 w 4870938"/>
                <a:gd name="connsiteY10" fmla="*/ 5512777 h 5530361"/>
                <a:gd name="connsiteX11" fmla="*/ 2857500 w 4870938"/>
                <a:gd name="connsiteY11" fmla="*/ 5530361 h 5530361"/>
                <a:gd name="connsiteX12" fmla="*/ 3165230 w 4870938"/>
                <a:gd name="connsiteY12" fmla="*/ 5495192 h 5530361"/>
                <a:gd name="connsiteX13" fmla="*/ 3631223 w 4870938"/>
                <a:gd name="connsiteY13" fmla="*/ 5266592 h 5530361"/>
                <a:gd name="connsiteX14" fmla="*/ 3771900 w 4870938"/>
                <a:gd name="connsiteY14" fmla="*/ 5266592 h 5530361"/>
                <a:gd name="connsiteX15" fmla="*/ 3991707 w 4870938"/>
                <a:gd name="connsiteY15" fmla="*/ 5310554 h 5530361"/>
                <a:gd name="connsiteX16" fmla="*/ 4044461 w 4870938"/>
                <a:gd name="connsiteY16" fmla="*/ 5178669 h 5530361"/>
                <a:gd name="connsiteX17" fmla="*/ 4686300 w 4870938"/>
                <a:gd name="connsiteY17" fmla="*/ 5249008 h 5530361"/>
                <a:gd name="connsiteX18" fmla="*/ 4835769 w 4870938"/>
                <a:gd name="connsiteY18" fmla="*/ 5161084 h 5530361"/>
                <a:gd name="connsiteX19" fmla="*/ 4870938 w 4870938"/>
                <a:gd name="connsiteY19" fmla="*/ 1820008 h 5530361"/>
                <a:gd name="connsiteX20" fmla="*/ 2532184 w 4870938"/>
                <a:gd name="connsiteY20" fmla="*/ 1802423 h 5530361"/>
                <a:gd name="connsiteX21" fmla="*/ 2101361 w 4870938"/>
                <a:gd name="connsiteY21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1186961 w 4870938"/>
                <a:gd name="connsiteY4" fmla="*/ 2514600 h 5530361"/>
                <a:gd name="connsiteX5" fmla="*/ 1274884 w 4870938"/>
                <a:gd name="connsiteY5" fmla="*/ 4775142 h 5530361"/>
                <a:gd name="connsiteX6" fmla="*/ 1449549 w 4870938"/>
                <a:gd name="connsiteY6" fmla="*/ 5032744 h 5530361"/>
                <a:gd name="connsiteX7" fmla="*/ 1763448 w 4870938"/>
                <a:gd name="connsiteY7" fmla="*/ 5264756 h 5530361"/>
                <a:gd name="connsiteX8" fmla="*/ 2254767 w 4870938"/>
                <a:gd name="connsiteY8" fmla="*/ 5312523 h 5530361"/>
                <a:gd name="connsiteX9" fmla="*/ 2716823 w 4870938"/>
                <a:gd name="connsiteY9" fmla="*/ 5512777 h 5530361"/>
                <a:gd name="connsiteX10" fmla="*/ 2857500 w 4870938"/>
                <a:gd name="connsiteY10" fmla="*/ 5530361 h 5530361"/>
                <a:gd name="connsiteX11" fmla="*/ 3165230 w 4870938"/>
                <a:gd name="connsiteY11" fmla="*/ 5495192 h 5530361"/>
                <a:gd name="connsiteX12" fmla="*/ 3631223 w 4870938"/>
                <a:gd name="connsiteY12" fmla="*/ 5266592 h 5530361"/>
                <a:gd name="connsiteX13" fmla="*/ 3771900 w 4870938"/>
                <a:gd name="connsiteY13" fmla="*/ 5266592 h 5530361"/>
                <a:gd name="connsiteX14" fmla="*/ 3991707 w 4870938"/>
                <a:gd name="connsiteY14" fmla="*/ 5310554 h 5530361"/>
                <a:gd name="connsiteX15" fmla="*/ 4044461 w 4870938"/>
                <a:gd name="connsiteY15" fmla="*/ 5178669 h 5530361"/>
                <a:gd name="connsiteX16" fmla="*/ 4686300 w 4870938"/>
                <a:gd name="connsiteY16" fmla="*/ 5249008 h 5530361"/>
                <a:gd name="connsiteX17" fmla="*/ 4835769 w 4870938"/>
                <a:gd name="connsiteY17" fmla="*/ 5161084 h 5530361"/>
                <a:gd name="connsiteX18" fmla="*/ 4870938 w 4870938"/>
                <a:gd name="connsiteY18" fmla="*/ 1820008 h 5530361"/>
                <a:gd name="connsiteX19" fmla="*/ 2532184 w 4870938"/>
                <a:gd name="connsiteY19" fmla="*/ 1802423 h 5530361"/>
                <a:gd name="connsiteX20" fmla="*/ 2101361 w 4870938"/>
                <a:gd name="connsiteY20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1186961 w 4870938"/>
                <a:gd name="connsiteY4" fmla="*/ 2514600 h 5530361"/>
                <a:gd name="connsiteX5" fmla="*/ 1449549 w 4870938"/>
                <a:gd name="connsiteY5" fmla="*/ 5032744 h 5530361"/>
                <a:gd name="connsiteX6" fmla="*/ 1763448 w 4870938"/>
                <a:gd name="connsiteY6" fmla="*/ 5264756 h 5530361"/>
                <a:gd name="connsiteX7" fmla="*/ 2254767 w 4870938"/>
                <a:gd name="connsiteY7" fmla="*/ 5312523 h 5530361"/>
                <a:gd name="connsiteX8" fmla="*/ 2716823 w 4870938"/>
                <a:gd name="connsiteY8" fmla="*/ 5512777 h 5530361"/>
                <a:gd name="connsiteX9" fmla="*/ 2857500 w 4870938"/>
                <a:gd name="connsiteY9" fmla="*/ 5530361 h 5530361"/>
                <a:gd name="connsiteX10" fmla="*/ 3165230 w 4870938"/>
                <a:gd name="connsiteY10" fmla="*/ 5495192 h 5530361"/>
                <a:gd name="connsiteX11" fmla="*/ 3631223 w 4870938"/>
                <a:gd name="connsiteY11" fmla="*/ 5266592 h 5530361"/>
                <a:gd name="connsiteX12" fmla="*/ 3771900 w 4870938"/>
                <a:gd name="connsiteY12" fmla="*/ 5266592 h 5530361"/>
                <a:gd name="connsiteX13" fmla="*/ 3991707 w 4870938"/>
                <a:gd name="connsiteY13" fmla="*/ 5310554 h 5530361"/>
                <a:gd name="connsiteX14" fmla="*/ 4044461 w 4870938"/>
                <a:gd name="connsiteY14" fmla="*/ 5178669 h 5530361"/>
                <a:gd name="connsiteX15" fmla="*/ 4686300 w 4870938"/>
                <a:gd name="connsiteY15" fmla="*/ 5249008 h 5530361"/>
                <a:gd name="connsiteX16" fmla="*/ 4835769 w 4870938"/>
                <a:gd name="connsiteY16" fmla="*/ 5161084 h 5530361"/>
                <a:gd name="connsiteX17" fmla="*/ 4870938 w 4870938"/>
                <a:gd name="connsiteY17" fmla="*/ 1820008 h 5530361"/>
                <a:gd name="connsiteX18" fmla="*/ 2532184 w 4870938"/>
                <a:gd name="connsiteY18" fmla="*/ 1802423 h 5530361"/>
                <a:gd name="connsiteX19" fmla="*/ 2101361 w 4870938"/>
                <a:gd name="connsiteY19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1186961 w 4870938"/>
                <a:gd name="connsiteY4" fmla="*/ 2514600 h 5530361"/>
                <a:gd name="connsiteX5" fmla="*/ 1763448 w 4870938"/>
                <a:gd name="connsiteY5" fmla="*/ 5264756 h 5530361"/>
                <a:gd name="connsiteX6" fmla="*/ 2254767 w 4870938"/>
                <a:gd name="connsiteY6" fmla="*/ 5312523 h 5530361"/>
                <a:gd name="connsiteX7" fmla="*/ 2716823 w 4870938"/>
                <a:gd name="connsiteY7" fmla="*/ 5512777 h 5530361"/>
                <a:gd name="connsiteX8" fmla="*/ 2857500 w 4870938"/>
                <a:gd name="connsiteY8" fmla="*/ 5530361 h 5530361"/>
                <a:gd name="connsiteX9" fmla="*/ 3165230 w 4870938"/>
                <a:gd name="connsiteY9" fmla="*/ 5495192 h 5530361"/>
                <a:gd name="connsiteX10" fmla="*/ 3631223 w 4870938"/>
                <a:gd name="connsiteY10" fmla="*/ 5266592 h 5530361"/>
                <a:gd name="connsiteX11" fmla="*/ 3771900 w 4870938"/>
                <a:gd name="connsiteY11" fmla="*/ 5266592 h 5530361"/>
                <a:gd name="connsiteX12" fmla="*/ 3991707 w 4870938"/>
                <a:gd name="connsiteY12" fmla="*/ 5310554 h 5530361"/>
                <a:gd name="connsiteX13" fmla="*/ 4044461 w 4870938"/>
                <a:gd name="connsiteY13" fmla="*/ 5178669 h 5530361"/>
                <a:gd name="connsiteX14" fmla="*/ 4686300 w 4870938"/>
                <a:gd name="connsiteY14" fmla="*/ 5249008 h 5530361"/>
                <a:gd name="connsiteX15" fmla="*/ 4835769 w 4870938"/>
                <a:gd name="connsiteY15" fmla="*/ 5161084 h 5530361"/>
                <a:gd name="connsiteX16" fmla="*/ 4870938 w 4870938"/>
                <a:gd name="connsiteY16" fmla="*/ 1820008 h 5530361"/>
                <a:gd name="connsiteX17" fmla="*/ 2532184 w 4870938"/>
                <a:gd name="connsiteY17" fmla="*/ 1802423 h 5530361"/>
                <a:gd name="connsiteX18" fmla="*/ 2101361 w 4870938"/>
                <a:gd name="connsiteY18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1186961 w 4870938"/>
                <a:gd name="connsiteY4" fmla="*/ 2514600 h 5530361"/>
                <a:gd name="connsiteX5" fmla="*/ 2254767 w 4870938"/>
                <a:gd name="connsiteY5" fmla="*/ 5312523 h 5530361"/>
                <a:gd name="connsiteX6" fmla="*/ 2716823 w 4870938"/>
                <a:gd name="connsiteY6" fmla="*/ 5512777 h 5530361"/>
                <a:gd name="connsiteX7" fmla="*/ 2857500 w 4870938"/>
                <a:gd name="connsiteY7" fmla="*/ 5530361 h 5530361"/>
                <a:gd name="connsiteX8" fmla="*/ 3165230 w 4870938"/>
                <a:gd name="connsiteY8" fmla="*/ 5495192 h 5530361"/>
                <a:gd name="connsiteX9" fmla="*/ 3631223 w 4870938"/>
                <a:gd name="connsiteY9" fmla="*/ 5266592 h 5530361"/>
                <a:gd name="connsiteX10" fmla="*/ 3771900 w 4870938"/>
                <a:gd name="connsiteY10" fmla="*/ 5266592 h 5530361"/>
                <a:gd name="connsiteX11" fmla="*/ 3991707 w 4870938"/>
                <a:gd name="connsiteY11" fmla="*/ 5310554 h 5530361"/>
                <a:gd name="connsiteX12" fmla="*/ 4044461 w 4870938"/>
                <a:gd name="connsiteY12" fmla="*/ 5178669 h 5530361"/>
                <a:gd name="connsiteX13" fmla="*/ 4686300 w 4870938"/>
                <a:gd name="connsiteY13" fmla="*/ 5249008 h 5530361"/>
                <a:gd name="connsiteX14" fmla="*/ 4835769 w 4870938"/>
                <a:gd name="connsiteY14" fmla="*/ 5161084 h 5530361"/>
                <a:gd name="connsiteX15" fmla="*/ 4870938 w 4870938"/>
                <a:gd name="connsiteY15" fmla="*/ 1820008 h 5530361"/>
                <a:gd name="connsiteX16" fmla="*/ 2532184 w 4870938"/>
                <a:gd name="connsiteY16" fmla="*/ 1802423 h 5530361"/>
                <a:gd name="connsiteX17" fmla="*/ 2101361 w 4870938"/>
                <a:gd name="connsiteY17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1186961 w 4870938"/>
                <a:gd name="connsiteY4" fmla="*/ 2514600 h 5530361"/>
                <a:gd name="connsiteX5" fmla="*/ 2716823 w 4870938"/>
                <a:gd name="connsiteY5" fmla="*/ 5512777 h 5530361"/>
                <a:gd name="connsiteX6" fmla="*/ 2857500 w 4870938"/>
                <a:gd name="connsiteY6" fmla="*/ 5530361 h 5530361"/>
                <a:gd name="connsiteX7" fmla="*/ 3165230 w 4870938"/>
                <a:gd name="connsiteY7" fmla="*/ 5495192 h 5530361"/>
                <a:gd name="connsiteX8" fmla="*/ 3631223 w 4870938"/>
                <a:gd name="connsiteY8" fmla="*/ 5266592 h 5530361"/>
                <a:gd name="connsiteX9" fmla="*/ 3771900 w 4870938"/>
                <a:gd name="connsiteY9" fmla="*/ 5266592 h 5530361"/>
                <a:gd name="connsiteX10" fmla="*/ 3991707 w 4870938"/>
                <a:gd name="connsiteY10" fmla="*/ 5310554 h 5530361"/>
                <a:gd name="connsiteX11" fmla="*/ 4044461 w 4870938"/>
                <a:gd name="connsiteY11" fmla="*/ 5178669 h 5530361"/>
                <a:gd name="connsiteX12" fmla="*/ 4686300 w 4870938"/>
                <a:gd name="connsiteY12" fmla="*/ 5249008 h 5530361"/>
                <a:gd name="connsiteX13" fmla="*/ 4835769 w 4870938"/>
                <a:gd name="connsiteY13" fmla="*/ 5161084 h 5530361"/>
                <a:gd name="connsiteX14" fmla="*/ 4870938 w 4870938"/>
                <a:gd name="connsiteY14" fmla="*/ 1820008 h 5530361"/>
                <a:gd name="connsiteX15" fmla="*/ 2532184 w 4870938"/>
                <a:gd name="connsiteY15" fmla="*/ 1802423 h 5530361"/>
                <a:gd name="connsiteX16" fmla="*/ 2101361 w 4870938"/>
                <a:gd name="connsiteY16" fmla="*/ 1705708 h 5530361"/>
                <a:gd name="connsiteX0" fmla="*/ 2101361 w 4870938"/>
                <a:gd name="connsiteY0" fmla="*/ 1705708 h 5530361"/>
                <a:gd name="connsiteX1" fmla="*/ 2066192 w 4870938"/>
                <a:gd name="connsiteY1" fmla="*/ 0 h 5530361"/>
                <a:gd name="connsiteX2" fmla="*/ 87923 w 4870938"/>
                <a:gd name="connsiteY2" fmla="*/ 52754 h 5530361"/>
                <a:gd name="connsiteX3" fmla="*/ 0 w 4870938"/>
                <a:gd name="connsiteY3" fmla="*/ 659423 h 5530361"/>
                <a:gd name="connsiteX4" fmla="*/ 1186961 w 4870938"/>
                <a:gd name="connsiteY4" fmla="*/ 2514600 h 5530361"/>
                <a:gd name="connsiteX5" fmla="*/ 2857500 w 4870938"/>
                <a:gd name="connsiteY5" fmla="*/ 5530361 h 5530361"/>
                <a:gd name="connsiteX6" fmla="*/ 3165230 w 4870938"/>
                <a:gd name="connsiteY6" fmla="*/ 5495192 h 5530361"/>
                <a:gd name="connsiteX7" fmla="*/ 3631223 w 4870938"/>
                <a:gd name="connsiteY7" fmla="*/ 5266592 h 5530361"/>
                <a:gd name="connsiteX8" fmla="*/ 3771900 w 4870938"/>
                <a:gd name="connsiteY8" fmla="*/ 5266592 h 5530361"/>
                <a:gd name="connsiteX9" fmla="*/ 3991707 w 4870938"/>
                <a:gd name="connsiteY9" fmla="*/ 5310554 h 5530361"/>
                <a:gd name="connsiteX10" fmla="*/ 4044461 w 4870938"/>
                <a:gd name="connsiteY10" fmla="*/ 5178669 h 5530361"/>
                <a:gd name="connsiteX11" fmla="*/ 4686300 w 4870938"/>
                <a:gd name="connsiteY11" fmla="*/ 5249008 h 5530361"/>
                <a:gd name="connsiteX12" fmla="*/ 4835769 w 4870938"/>
                <a:gd name="connsiteY12" fmla="*/ 5161084 h 5530361"/>
                <a:gd name="connsiteX13" fmla="*/ 4870938 w 4870938"/>
                <a:gd name="connsiteY13" fmla="*/ 1820008 h 5530361"/>
                <a:gd name="connsiteX14" fmla="*/ 2532184 w 4870938"/>
                <a:gd name="connsiteY14" fmla="*/ 1802423 h 5530361"/>
                <a:gd name="connsiteX15" fmla="*/ 2101361 w 4870938"/>
                <a:gd name="connsiteY15" fmla="*/ 1705708 h 5530361"/>
                <a:gd name="connsiteX0" fmla="*/ 2101361 w 4870938"/>
                <a:gd name="connsiteY0" fmla="*/ 1705708 h 5495193"/>
                <a:gd name="connsiteX1" fmla="*/ 2066192 w 4870938"/>
                <a:gd name="connsiteY1" fmla="*/ 0 h 5495193"/>
                <a:gd name="connsiteX2" fmla="*/ 87923 w 4870938"/>
                <a:gd name="connsiteY2" fmla="*/ 52754 h 5495193"/>
                <a:gd name="connsiteX3" fmla="*/ 0 w 4870938"/>
                <a:gd name="connsiteY3" fmla="*/ 659423 h 5495193"/>
                <a:gd name="connsiteX4" fmla="*/ 1186961 w 4870938"/>
                <a:gd name="connsiteY4" fmla="*/ 2514600 h 5495193"/>
                <a:gd name="connsiteX5" fmla="*/ 3165230 w 4870938"/>
                <a:gd name="connsiteY5" fmla="*/ 5495192 h 5495193"/>
                <a:gd name="connsiteX6" fmla="*/ 3631223 w 4870938"/>
                <a:gd name="connsiteY6" fmla="*/ 5266592 h 5495193"/>
                <a:gd name="connsiteX7" fmla="*/ 3771900 w 4870938"/>
                <a:gd name="connsiteY7" fmla="*/ 5266592 h 5495193"/>
                <a:gd name="connsiteX8" fmla="*/ 3991707 w 4870938"/>
                <a:gd name="connsiteY8" fmla="*/ 5310554 h 5495193"/>
                <a:gd name="connsiteX9" fmla="*/ 4044461 w 4870938"/>
                <a:gd name="connsiteY9" fmla="*/ 5178669 h 5495193"/>
                <a:gd name="connsiteX10" fmla="*/ 4686300 w 4870938"/>
                <a:gd name="connsiteY10" fmla="*/ 5249008 h 5495193"/>
                <a:gd name="connsiteX11" fmla="*/ 4835769 w 4870938"/>
                <a:gd name="connsiteY11" fmla="*/ 5161084 h 5495193"/>
                <a:gd name="connsiteX12" fmla="*/ 4870938 w 4870938"/>
                <a:gd name="connsiteY12" fmla="*/ 1820008 h 5495193"/>
                <a:gd name="connsiteX13" fmla="*/ 2532184 w 4870938"/>
                <a:gd name="connsiteY13" fmla="*/ 1802423 h 5495193"/>
                <a:gd name="connsiteX14" fmla="*/ 2101361 w 4870938"/>
                <a:gd name="connsiteY14" fmla="*/ 1705708 h 5495193"/>
                <a:gd name="connsiteX0" fmla="*/ 2101361 w 4870938"/>
                <a:gd name="connsiteY0" fmla="*/ 1705708 h 5310554"/>
                <a:gd name="connsiteX1" fmla="*/ 2066192 w 4870938"/>
                <a:gd name="connsiteY1" fmla="*/ 0 h 5310554"/>
                <a:gd name="connsiteX2" fmla="*/ 87923 w 4870938"/>
                <a:gd name="connsiteY2" fmla="*/ 52754 h 5310554"/>
                <a:gd name="connsiteX3" fmla="*/ 0 w 4870938"/>
                <a:gd name="connsiteY3" fmla="*/ 659423 h 5310554"/>
                <a:gd name="connsiteX4" fmla="*/ 1186961 w 4870938"/>
                <a:gd name="connsiteY4" fmla="*/ 2514600 h 5310554"/>
                <a:gd name="connsiteX5" fmla="*/ 3631223 w 4870938"/>
                <a:gd name="connsiteY5" fmla="*/ 5266592 h 5310554"/>
                <a:gd name="connsiteX6" fmla="*/ 3771900 w 4870938"/>
                <a:gd name="connsiteY6" fmla="*/ 5266592 h 5310554"/>
                <a:gd name="connsiteX7" fmla="*/ 3991707 w 4870938"/>
                <a:gd name="connsiteY7" fmla="*/ 5310554 h 5310554"/>
                <a:gd name="connsiteX8" fmla="*/ 4044461 w 4870938"/>
                <a:gd name="connsiteY8" fmla="*/ 5178669 h 5310554"/>
                <a:gd name="connsiteX9" fmla="*/ 4686300 w 4870938"/>
                <a:gd name="connsiteY9" fmla="*/ 5249008 h 5310554"/>
                <a:gd name="connsiteX10" fmla="*/ 4835769 w 4870938"/>
                <a:gd name="connsiteY10" fmla="*/ 5161084 h 5310554"/>
                <a:gd name="connsiteX11" fmla="*/ 4870938 w 4870938"/>
                <a:gd name="connsiteY11" fmla="*/ 1820008 h 5310554"/>
                <a:gd name="connsiteX12" fmla="*/ 2532184 w 4870938"/>
                <a:gd name="connsiteY12" fmla="*/ 1802423 h 5310554"/>
                <a:gd name="connsiteX13" fmla="*/ 2101361 w 4870938"/>
                <a:gd name="connsiteY13" fmla="*/ 1705708 h 5310554"/>
                <a:gd name="connsiteX0" fmla="*/ 2101361 w 4870938"/>
                <a:gd name="connsiteY0" fmla="*/ 1705708 h 5310554"/>
                <a:gd name="connsiteX1" fmla="*/ 2066192 w 4870938"/>
                <a:gd name="connsiteY1" fmla="*/ 0 h 5310554"/>
                <a:gd name="connsiteX2" fmla="*/ 87923 w 4870938"/>
                <a:gd name="connsiteY2" fmla="*/ 52754 h 5310554"/>
                <a:gd name="connsiteX3" fmla="*/ 0 w 4870938"/>
                <a:gd name="connsiteY3" fmla="*/ 659423 h 5310554"/>
                <a:gd name="connsiteX4" fmla="*/ 1186961 w 4870938"/>
                <a:gd name="connsiteY4" fmla="*/ 2514600 h 5310554"/>
                <a:gd name="connsiteX5" fmla="*/ 3771900 w 4870938"/>
                <a:gd name="connsiteY5" fmla="*/ 5266592 h 5310554"/>
                <a:gd name="connsiteX6" fmla="*/ 3991707 w 4870938"/>
                <a:gd name="connsiteY6" fmla="*/ 5310554 h 5310554"/>
                <a:gd name="connsiteX7" fmla="*/ 4044461 w 4870938"/>
                <a:gd name="connsiteY7" fmla="*/ 5178669 h 5310554"/>
                <a:gd name="connsiteX8" fmla="*/ 4686300 w 4870938"/>
                <a:gd name="connsiteY8" fmla="*/ 5249008 h 5310554"/>
                <a:gd name="connsiteX9" fmla="*/ 4835769 w 4870938"/>
                <a:gd name="connsiteY9" fmla="*/ 5161084 h 5310554"/>
                <a:gd name="connsiteX10" fmla="*/ 4870938 w 4870938"/>
                <a:gd name="connsiteY10" fmla="*/ 1820008 h 5310554"/>
                <a:gd name="connsiteX11" fmla="*/ 2532184 w 4870938"/>
                <a:gd name="connsiteY11" fmla="*/ 1802423 h 5310554"/>
                <a:gd name="connsiteX12" fmla="*/ 2101361 w 4870938"/>
                <a:gd name="connsiteY12" fmla="*/ 1705708 h 5310554"/>
                <a:gd name="connsiteX0" fmla="*/ 2101361 w 4870938"/>
                <a:gd name="connsiteY0" fmla="*/ 1705708 h 5310554"/>
                <a:gd name="connsiteX1" fmla="*/ 2066192 w 4870938"/>
                <a:gd name="connsiteY1" fmla="*/ 0 h 5310554"/>
                <a:gd name="connsiteX2" fmla="*/ 87923 w 4870938"/>
                <a:gd name="connsiteY2" fmla="*/ 52754 h 5310554"/>
                <a:gd name="connsiteX3" fmla="*/ 0 w 4870938"/>
                <a:gd name="connsiteY3" fmla="*/ 659423 h 5310554"/>
                <a:gd name="connsiteX4" fmla="*/ 1186961 w 4870938"/>
                <a:gd name="connsiteY4" fmla="*/ 2514600 h 5310554"/>
                <a:gd name="connsiteX5" fmla="*/ 3991707 w 4870938"/>
                <a:gd name="connsiteY5" fmla="*/ 5310554 h 5310554"/>
                <a:gd name="connsiteX6" fmla="*/ 4044461 w 4870938"/>
                <a:gd name="connsiteY6" fmla="*/ 5178669 h 5310554"/>
                <a:gd name="connsiteX7" fmla="*/ 4686300 w 4870938"/>
                <a:gd name="connsiteY7" fmla="*/ 5249008 h 5310554"/>
                <a:gd name="connsiteX8" fmla="*/ 4835769 w 4870938"/>
                <a:gd name="connsiteY8" fmla="*/ 5161084 h 5310554"/>
                <a:gd name="connsiteX9" fmla="*/ 4870938 w 4870938"/>
                <a:gd name="connsiteY9" fmla="*/ 1820008 h 5310554"/>
                <a:gd name="connsiteX10" fmla="*/ 2532184 w 4870938"/>
                <a:gd name="connsiteY10" fmla="*/ 1802423 h 5310554"/>
                <a:gd name="connsiteX11" fmla="*/ 2101361 w 4870938"/>
                <a:gd name="connsiteY11" fmla="*/ 1705708 h 5310554"/>
                <a:gd name="connsiteX0" fmla="*/ 2101361 w 4870938"/>
                <a:gd name="connsiteY0" fmla="*/ 1705708 h 5249008"/>
                <a:gd name="connsiteX1" fmla="*/ 2066192 w 4870938"/>
                <a:gd name="connsiteY1" fmla="*/ 0 h 5249008"/>
                <a:gd name="connsiteX2" fmla="*/ 87923 w 4870938"/>
                <a:gd name="connsiteY2" fmla="*/ 52754 h 5249008"/>
                <a:gd name="connsiteX3" fmla="*/ 0 w 4870938"/>
                <a:gd name="connsiteY3" fmla="*/ 659423 h 5249008"/>
                <a:gd name="connsiteX4" fmla="*/ 1186961 w 4870938"/>
                <a:gd name="connsiteY4" fmla="*/ 2514600 h 5249008"/>
                <a:gd name="connsiteX5" fmla="*/ 4044461 w 4870938"/>
                <a:gd name="connsiteY5" fmla="*/ 5178669 h 5249008"/>
                <a:gd name="connsiteX6" fmla="*/ 4686300 w 4870938"/>
                <a:gd name="connsiteY6" fmla="*/ 5249008 h 5249008"/>
                <a:gd name="connsiteX7" fmla="*/ 4835769 w 4870938"/>
                <a:gd name="connsiteY7" fmla="*/ 5161084 h 5249008"/>
                <a:gd name="connsiteX8" fmla="*/ 4870938 w 4870938"/>
                <a:gd name="connsiteY8" fmla="*/ 1820008 h 5249008"/>
                <a:gd name="connsiteX9" fmla="*/ 2532184 w 4870938"/>
                <a:gd name="connsiteY9" fmla="*/ 1802423 h 5249008"/>
                <a:gd name="connsiteX10" fmla="*/ 2101361 w 4870938"/>
                <a:gd name="connsiteY10" fmla="*/ 1705708 h 5249008"/>
                <a:gd name="connsiteX0" fmla="*/ 2101361 w 4870938"/>
                <a:gd name="connsiteY0" fmla="*/ 1705708 h 5249008"/>
                <a:gd name="connsiteX1" fmla="*/ 2066192 w 4870938"/>
                <a:gd name="connsiteY1" fmla="*/ 0 h 5249008"/>
                <a:gd name="connsiteX2" fmla="*/ 87923 w 4870938"/>
                <a:gd name="connsiteY2" fmla="*/ 52754 h 5249008"/>
                <a:gd name="connsiteX3" fmla="*/ 0 w 4870938"/>
                <a:gd name="connsiteY3" fmla="*/ 659423 h 5249008"/>
                <a:gd name="connsiteX4" fmla="*/ 1186961 w 4870938"/>
                <a:gd name="connsiteY4" fmla="*/ 2514600 h 5249008"/>
                <a:gd name="connsiteX5" fmla="*/ 4686300 w 4870938"/>
                <a:gd name="connsiteY5" fmla="*/ 5249008 h 5249008"/>
                <a:gd name="connsiteX6" fmla="*/ 4835769 w 4870938"/>
                <a:gd name="connsiteY6" fmla="*/ 5161084 h 5249008"/>
                <a:gd name="connsiteX7" fmla="*/ 4870938 w 4870938"/>
                <a:gd name="connsiteY7" fmla="*/ 1820008 h 5249008"/>
                <a:gd name="connsiteX8" fmla="*/ 2532184 w 4870938"/>
                <a:gd name="connsiteY8" fmla="*/ 1802423 h 5249008"/>
                <a:gd name="connsiteX9" fmla="*/ 2101361 w 4870938"/>
                <a:gd name="connsiteY9" fmla="*/ 1705708 h 5249008"/>
                <a:gd name="connsiteX0" fmla="*/ 2101361 w 4870938"/>
                <a:gd name="connsiteY0" fmla="*/ 1705708 h 5161084"/>
                <a:gd name="connsiteX1" fmla="*/ 2066192 w 4870938"/>
                <a:gd name="connsiteY1" fmla="*/ 0 h 5161084"/>
                <a:gd name="connsiteX2" fmla="*/ 87923 w 4870938"/>
                <a:gd name="connsiteY2" fmla="*/ 52754 h 5161084"/>
                <a:gd name="connsiteX3" fmla="*/ 0 w 4870938"/>
                <a:gd name="connsiteY3" fmla="*/ 659423 h 5161084"/>
                <a:gd name="connsiteX4" fmla="*/ 1186961 w 4870938"/>
                <a:gd name="connsiteY4" fmla="*/ 2514600 h 5161084"/>
                <a:gd name="connsiteX5" fmla="*/ 4835769 w 4870938"/>
                <a:gd name="connsiteY5" fmla="*/ 5161084 h 5161084"/>
                <a:gd name="connsiteX6" fmla="*/ 4870938 w 4870938"/>
                <a:gd name="connsiteY6" fmla="*/ 1820008 h 5161084"/>
                <a:gd name="connsiteX7" fmla="*/ 2532184 w 4870938"/>
                <a:gd name="connsiteY7" fmla="*/ 1802423 h 5161084"/>
                <a:gd name="connsiteX8" fmla="*/ 2101361 w 4870938"/>
                <a:gd name="connsiteY8" fmla="*/ 1705708 h 5161084"/>
                <a:gd name="connsiteX0" fmla="*/ 2101361 w 4870938"/>
                <a:gd name="connsiteY0" fmla="*/ 1652954 h 5108330"/>
                <a:gd name="connsiteX1" fmla="*/ 87923 w 4870938"/>
                <a:gd name="connsiteY1" fmla="*/ 0 h 5108330"/>
                <a:gd name="connsiteX2" fmla="*/ 0 w 4870938"/>
                <a:gd name="connsiteY2" fmla="*/ 606669 h 5108330"/>
                <a:gd name="connsiteX3" fmla="*/ 1186961 w 4870938"/>
                <a:gd name="connsiteY3" fmla="*/ 2461846 h 5108330"/>
                <a:gd name="connsiteX4" fmla="*/ 4835769 w 4870938"/>
                <a:gd name="connsiteY4" fmla="*/ 5108330 h 5108330"/>
                <a:gd name="connsiteX5" fmla="*/ 4870938 w 4870938"/>
                <a:gd name="connsiteY5" fmla="*/ 1767254 h 5108330"/>
                <a:gd name="connsiteX6" fmla="*/ 2532184 w 4870938"/>
                <a:gd name="connsiteY6" fmla="*/ 1749669 h 5108330"/>
                <a:gd name="connsiteX7" fmla="*/ 2101361 w 4870938"/>
                <a:gd name="connsiteY7" fmla="*/ 1652954 h 5108330"/>
                <a:gd name="connsiteX0" fmla="*/ 2101361 w 4870938"/>
                <a:gd name="connsiteY0" fmla="*/ 1046285 h 4501661"/>
                <a:gd name="connsiteX1" fmla="*/ 0 w 4870938"/>
                <a:gd name="connsiteY1" fmla="*/ 0 h 4501661"/>
                <a:gd name="connsiteX2" fmla="*/ 1186961 w 4870938"/>
                <a:gd name="connsiteY2" fmla="*/ 1855177 h 4501661"/>
                <a:gd name="connsiteX3" fmla="*/ 4835769 w 4870938"/>
                <a:gd name="connsiteY3" fmla="*/ 4501661 h 4501661"/>
                <a:gd name="connsiteX4" fmla="*/ 4870938 w 4870938"/>
                <a:gd name="connsiteY4" fmla="*/ 1160585 h 4501661"/>
                <a:gd name="connsiteX5" fmla="*/ 2532184 w 4870938"/>
                <a:gd name="connsiteY5" fmla="*/ 1143000 h 4501661"/>
                <a:gd name="connsiteX6" fmla="*/ 2101361 w 4870938"/>
                <a:gd name="connsiteY6" fmla="*/ 1046285 h 4501661"/>
                <a:gd name="connsiteX0" fmla="*/ 914400 w 3683977"/>
                <a:gd name="connsiteY0" fmla="*/ -1 h 3455375"/>
                <a:gd name="connsiteX1" fmla="*/ 0 w 3683977"/>
                <a:gd name="connsiteY1" fmla="*/ 808891 h 3455375"/>
                <a:gd name="connsiteX2" fmla="*/ 3648808 w 3683977"/>
                <a:gd name="connsiteY2" fmla="*/ 3455375 h 3455375"/>
                <a:gd name="connsiteX3" fmla="*/ 3683977 w 3683977"/>
                <a:gd name="connsiteY3" fmla="*/ 114299 h 3455375"/>
                <a:gd name="connsiteX4" fmla="*/ 1345223 w 3683977"/>
                <a:gd name="connsiteY4" fmla="*/ 96714 h 3455375"/>
                <a:gd name="connsiteX5" fmla="*/ 914400 w 3683977"/>
                <a:gd name="connsiteY5" fmla="*/ -1 h 3455375"/>
                <a:gd name="connsiteX0" fmla="*/ 507291 w 3276868"/>
                <a:gd name="connsiteY0" fmla="*/ -1 h 3588145"/>
                <a:gd name="connsiteX1" fmla="*/ 0 w 3276868"/>
                <a:gd name="connsiteY1" fmla="*/ 3588145 h 3588145"/>
                <a:gd name="connsiteX2" fmla="*/ 3241699 w 3276868"/>
                <a:gd name="connsiteY2" fmla="*/ 3455375 h 3588145"/>
                <a:gd name="connsiteX3" fmla="*/ 3276868 w 3276868"/>
                <a:gd name="connsiteY3" fmla="*/ 114299 h 3588145"/>
                <a:gd name="connsiteX4" fmla="*/ 938114 w 3276868"/>
                <a:gd name="connsiteY4" fmla="*/ 96714 h 3588145"/>
                <a:gd name="connsiteX5" fmla="*/ 507291 w 3276868"/>
                <a:gd name="connsiteY5" fmla="*/ -1 h 3588145"/>
                <a:gd name="connsiteX0" fmla="*/ 240567 w 3276868"/>
                <a:gd name="connsiteY0" fmla="*/ 2094924 h 3491430"/>
                <a:gd name="connsiteX1" fmla="*/ 0 w 3276868"/>
                <a:gd name="connsiteY1" fmla="*/ 3491430 h 3491430"/>
                <a:gd name="connsiteX2" fmla="*/ 3241699 w 3276868"/>
                <a:gd name="connsiteY2" fmla="*/ 3358660 h 3491430"/>
                <a:gd name="connsiteX3" fmla="*/ 3276868 w 3276868"/>
                <a:gd name="connsiteY3" fmla="*/ 17584 h 3491430"/>
                <a:gd name="connsiteX4" fmla="*/ 938114 w 3276868"/>
                <a:gd name="connsiteY4" fmla="*/ -1 h 3491430"/>
                <a:gd name="connsiteX5" fmla="*/ 240567 w 3276868"/>
                <a:gd name="connsiteY5" fmla="*/ 2094924 h 3491430"/>
                <a:gd name="connsiteX0" fmla="*/ 240567 w 3276868"/>
                <a:gd name="connsiteY0" fmla="*/ 2077341 h 3473847"/>
                <a:gd name="connsiteX1" fmla="*/ 0 w 3276868"/>
                <a:gd name="connsiteY1" fmla="*/ 3473847 h 3473847"/>
                <a:gd name="connsiteX2" fmla="*/ 3241699 w 3276868"/>
                <a:gd name="connsiteY2" fmla="*/ 3341077 h 3473847"/>
                <a:gd name="connsiteX3" fmla="*/ 3276868 w 3276868"/>
                <a:gd name="connsiteY3" fmla="*/ 1 h 3473847"/>
                <a:gd name="connsiteX4" fmla="*/ 1457526 w 3276868"/>
                <a:gd name="connsiteY4" fmla="*/ 2047005 h 3473847"/>
                <a:gd name="connsiteX5" fmla="*/ 240567 w 3276868"/>
                <a:gd name="connsiteY5" fmla="*/ 2077341 h 3473847"/>
                <a:gd name="connsiteX0" fmla="*/ 240567 w 3276868"/>
                <a:gd name="connsiteY0" fmla="*/ 2077341 h 3473847"/>
                <a:gd name="connsiteX1" fmla="*/ 0 w 3276868"/>
                <a:gd name="connsiteY1" fmla="*/ 3473847 h 3473847"/>
                <a:gd name="connsiteX2" fmla="*/ 2118644 w 3276868"/>
                <a:gd name="connsiteY2" fmla="*/ 3071092 h 3473847"/>
                <a:gd name="connsiteX3" fmla="*/ 3276868 w 3276868"/>
                <a:gd name="connsiteY3" fmla="*/ 1 h 3473847"/>
                <a:gd name="connsiteX4" fmla="*/ 1457526 w 3276868"/>
                <a:gd name="connsiteY4" fmla="*/ 2047005 h 3473847"/>
                <a:gd name="connsiteX5" fmla="*/ 240567 w 3276868"/>
                <a:gd name="connsiteY5" fmla="*/ 2077341 h 3473847"/>
                <a:gd name="connsiteX0" fmla="*/ 240567 w 2139774"/>
                <a:gd name="connsiteY0" fmla="*/ 187448 h 1583954"/>
                <a:gd name="connsiteX1" fmla="*/ 0 w 2139774"/>
                <a:gd name="connsiteY1" fmla="*/ 1583954 h 1583954"/>
                <a:gd name="connsiteX2" fmla="*/ 2118644 w 2139774"/>
                <a:gd name="connsiteY2" fmla="*/ 1181199 h 1583954"/>
                <a:gd name="connsiteX3" fmla="*/ 2139774 w 2139774"/>
                <a:gd name="connsiteY3" fmla="*/ 0 h 1583954"/>
                <a:gd name="connsiteX4" fmla="*/ 1457526 w 2139774"/>
                <a:gd name="connsiteY4" fmla="*/ 157112 h 1583954"/>
                <a:gd name="connsiteX5" fmla="*/ 240567 w 2139774"/>
                <a:gd name="connsiteY5" fmla="*/ 187448 h 158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9774" h="1583954">
                  <a:moveTo>
                    <a:pt x="240567" y="187448"/>
                  </a:moveTo>
                  <a:lnTo>
                    <a:pt x="0" y="1583954"/>
                  </a:lnTo>
                  <a:lnTo>
                    <a:pt x="2118644" y="1181199"/>
                  </a:lnTo>
                  <a:lnTo>
                    <a:pt x="2139774" y="0"/>
                  </a:lnTo>
                  <a:lnTo>
                    <a:pt x="1457526" y="157112"/>
                  </a:lnTo>
                  <a:lnTo>
                    <a:pt x="240567" y="187448"/>
                  </a:lnTo>
                  <a:close/>
                </a:path>
              </a:pathLst>
            </a:custGeom>
            <a:solidFill>
              <a:srgbClr val="C00000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BO">
                <a:solidFill>
                  <a:srgbClr val="C00000">
                    <a:alpha val="46000"/>
                  </a:srgbClr>
                </a:solidFill>
              </a:endParaRPr>
            </a:p>
          </p:txBody>
        </p:sp>
      </p:grp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3"/>
          <a:srcRect l="7476" t="86710" r="58317" b="3710"/>
          <a:stretch/>
        </p:blipFill>
        <p:spPr>
          <a:xfrm>
            <a:off x="6948706" y="1704689"/>
            <a:ext cx="3069125" cy="642796"/>
          </a:xfrm>
          <a:prstGeom prst="rect">
            <a:avLst/>
          </a:prstGeom>
        </p:spPr>
      </p:pic>
      <p:sp>
        <p:nvSpPr>
          <p:cNvPr id="19" name="Forma libre 18"/>
          <p:cNvSpPr/>
          <p:nvPr/>
        </p:nvSpPr>
        <p:spPr>
          <a:xfrm>
            <a:off x="6276396" y="1852224"/>
            <a:ext cx="377777" cy="347726"/>
          </a:xfrm>
          <a:custGeom>
            <a:avLst/>
            <a:gdLst>
              <a:gd name="connsiteX0" fmla="*/ 2101361 w 4870938"/>
              <a:gd name="connsiteY0" fmla="*/ 1705708 h 6216161"/>
              <a:gd name="connsiteX1" fmla="*/ 2066192 w 4870938"/>
              <a:gd name="connsiteY1" fmla="*/ 0 h 6216161"/>
              <a:gd name="connsiteX2" fmla="*/ 87923 w 4870938"/>
              <a:gd name="connsiteY2" fmla="*/ 52754 h 6216161"/>
              <a:gd name="connsiteX3" fmla="*/ 0 w 4870938"/>
              <a:gd name="connsiteY3" fmla="*/ 659423 h 6216161"/>
              <a:gd name="connsiteX4" fmla="*/ 984738 w 4870938"/>
              <a:gd name="connsiteY4" fmla="*/ 1732084 h 6216161"/>
              <a:gd name="connsiteX5" fmla="*/ 1213338 w 4870938"/>
              <a:gd name="connsiteY5" fmla="*/ 2365131 h 6216161"/>
              <a:gd name="connsiteX6" fmla="*/ 1186961 w 4870938"/>
              <a:gd name="connsiteY6" fmla="*/ 2514600 h 6216161"/>
              <a:gd name="connsiteX7" fmla="*/ 351692 w 4870938"/>
              <a:gd name="connsiteY7" fmla="*/ 3191608 h 6216161"/>
              <a:gd name="connsiteX8" fmla="*/ 369277 w 4870938"/>
              <a:gd name="connsiteY8" fmla="*/ 3490546 h 6216161"/>
              <a:gd name="connsiteX9" fmla="*/ 870438 w 4870938"/>
              <a:gd name="connsiteY9" fmla="*/ 3499338 h 6216161"/>
              <a:gd name="connsiteX10" fmla="*/ 844061 w 4870938"/>
              <a:gd name="connsiteY10" fmla="*/ 3332284 h 6216161"/>
              <a:gd name="connsiteX11" fmla="*/ 1213338 w 4870938"/>
              <a:gd name="connsiteY11" fmla="*/ 3332284 h 6216161"/>
              <a:gd name="connsiteX12" fmla="*/ 1362807 w 4870938"/>
              <a:gd name="connsiteY12" fmla="*/ 5609492 h 6216161"/>
              <a:gd name="connsiteX13" fmla="*/ 1274884 w 4870938"/>
              <a:gd name="connsiteY13" fmla="*/ 5662246 h 6216161"/>
              <a:gd name="connsiteX14" fmla="*/ 756138 w 4870938"/>
              <a:gd name="connsiteY14" fmla="*/ 5662246 h 6216161"/>
              <a:gd name="connsiteX15" fmla="*/ 624253 w 4870938"/>
              <a:gd name="connsiteY15" fmla="*/ 6216161 h 6216161"/>
              <a:gd name="connsiteX16" fmla="*/ 1670538 w 4870938"/>
              <a:gd name="connsiteY16" fmla="*/ 6049108 h 6216161"/>
              <a:gd name="connsiteX17" fmla="*/ 1661746 w 4870938"/>
              <a:gd name="connsiteY17" fmla="*/ 5521569 h 6216161"/>
              <a:gd name="connsiteX18" fmla="*/ 2716823 w 4870938"/>
              <a:gd name="connsiteY18" fmla="*/ 5512777 h 6216161"/>
              <a:gd name="connsiteX19" fmla="*/ 2857500 w 4870938"/>
              <a:gd name="connsiteY19" fmla="*/ 5530361 h 6216161"/>
              <a:gd name="connsiteX20" fmla="*/ 3165230 w 4870938"/>
              <a:gd name="connsiteY20" fmla="*/ 5495192 h 6216161"/>
              <a:gd name="connsiteX21" fmla="*/ 3631223 w 4870938"/>
              <a:gd name="connsiteY21" fmla="*/ 5266592 h 6216161"/>
              <a:gd name="connsiteX22" fmla="*/ 3771900 w 4870938"/>
              <a:gd name="connsiteY22" fmla="*/ 5266592 h 6216161"/>
              <a:gd name="connsiteX23" fmla="*/ 3991707 w 4870938"/>
              <a:gd name="connsiteY23" fmla="*/ 5310554 h 6216161"/>
              <a:gd name="connsiteX24" fmla="*/ 4044461 w 4870938"/>
              <a:gd name="connsiteY24" fmla="*/ 5178669 h 6216161"/>
              <a:gd name="connsiteX25" fmla="*/ 4686300 w 4870938"/>
              <a:gd name="connsiteY25" fmla="*/ 5249008 h 6216161"/>
              <a:gd name="connsiteX26" fmla="*/ 4835769 w 4870938"/>
              <a:gd name="connsiteY26" fmla="*/ 5161084 h 6216161"/>
              <a:gd name="connsiteX27" fmla="*/ 4870938 w 4870938"/>
              <a:gd name="connsiteY27" fmla="*/ 1820008 h 6216161"/>
              <a:gd name="connsiteX28" fmla="*/ 2532184 w 4870938"/>
              <a:gd name="connsiteY28" fmla="*/ 1802423 h 6216161"/>
              <a:gd name="connsiteX29" fmla="*/ 2101361 w 4870938"/>
              <a:gd name="connsiteY29" fmla="*/ 1705708 h 6216161"/>
              <a:gd name="connsiteX0" fmla="*/ 2101361 w 4870938"/>
              <a:gd name="connsiteY0" fmla="*/ 1705708 h 6216161"/>
              <a:gd name="connsiteX1" fmla="*/ 2066192 w 4870938"/>
              <a:gd name="connsiteY1" fmla="*/ 0 h 6216161"/>
              <a:gd name="connsiteX2" fmla="*/ 87923 w 4870938"/>
              <a:gd name="connsiteY2" fmla="*/ 52754 h 6216161"/>
              <a:gd name="connsiteX3" fmla="*/ 0 w 4870938"/>
              <a:gd name="connsiteY3" fmla="*/ 659423 h 6216161"/>
              <a:gd name="connsiteX4" fmla="*/ 984738 w 4870938"/>
              <a:gd name="connsiteY4" fmla="*/ 1732084 h 6216161"/>
              <a:gd name="connsiteX5" fmla="*/ 1213338 w 4870938"/>
              <a:gd name="connsiteY5" fmla="*/ 2365131 h 6216161"/>
              <a:gd name="connsiteX6" fmla="*/ 1186961 w 4870938"/>
              <a:gd name="connsiteY6" fmla="*/ 2514600 h 6216161"/>
              <a:gd name="connsiteX7" fmla="*/ 351692 w 4870938"/>
              <a:gd name="connsiteY7" fmla="*/ 3191608 h 6216161"/>
              <a:gd name="connsiteX8" fmla="*/ 369277 w 4870938"/>
              <a:gd name="connsiteY8" fmla="*/ 3490546 h 6216161"/>
              <a:gd name="connsiteX9" fmla="*/ 870438 w 4870938"/>
              <a:gd name="connsiteY9" fmla="*/ 3499338 h 6216161"/>
              <a:gd name="connsiteX10" fmla="*/ 844061 w 4870938"/>
              <a:gd name="connsiteY10" fmla="*/ 3332284 h 6216161"/>
              <a:gd name="connsiteX11" fmla="*/ 1213338 w 4870938"/>
              <a:gd name="connsiteY11" fmla="*/ 3332284 h 6216161"/>
              <a:gd name="connsiteX12" fmla="*/ 1362807 w 4870938"/>
              <a:gd name="connsiteY12" fmla="*/ 5609492 h 6216161"/>
              <a:gd name="connsiteX13" fmla="*/ 1274884 w 4870938"/>
              <a:gd name="connsiteY13" fmla="*/ 5662246 h 6216161"/>
              <a:gd name="connsiteX14" fmla="*/ 756138 w 4870938"/>
              <a:gd name="connsiteY14" fmla="*/ 5662246 h 6216161"/>
              <a:gd name="connsiteX15" fmla="*/ 624253 w 4870938"/>
              <a:gd name="connsiteY15" fmla="*/ 6216161 h 6216161"/>
              <a:gd name="connsiteX16" fmla="*/ 1670538 w 4870938"/>
              <a:gd name="connsiteY16" fmla="*/ 6049108 h 6216161"/>
              <a:gd name="connsiteX17" fmla="*/ 2716823 w 4870938"/>
              <a:gd name="connsiteY17" fmla="*/ 5512777 h 6216161"/>
              <a:gd name="connsiteX18" fmla="*/ 2857500 w 4870938"/>
              <a:gd name="connsiteY18" fmla="*/ 5530361 h 6216161"/>
              <a:gd name="connsiteX19" fmla="*/ 3165230 w 4870938"/>
              <a:gd name="connsiteY19" fmla="*/ 5495192 h 6216161"/>
              <a:gd name="connsiteX20" fmla="*/ 3631223 w 4870938"/>
              <a:gd name="connsiteY20" fmla="*/ 5266592 h 6216161"/>
              <a:gd name="connsiteX21" fmla="*/ 3771900 w 4870938"/>
              <a:gd name="connsiteY21" fmla="*/ 5266592 h 6216161"/>
              <a:gd name="connsiteX22" fmla="*/ 3991707 w 4870938"/>
              <a:gd name="connsiteY22" fmla="*/ 5310554 h 6216161"/>
              <a:gd name="connsiteX23" fmla="*/ 4044461 w 4870938"/>
              <a:gd name="connsiteY23" fmla="*/ 5178669 h 6216161"/>
              <a:gd name="connsiteX24" fmla="*/ 4686300 w 4870938"/>
              <a:gd name="connsiteY24" fmla="*/ 5249008 h 6216161"/>
              <a:gd name="connsiteX25" fmla="*/ 4835769 w 4870938"/>
              <a:gd name="connsiteY25" fmla="*/ 5161084 h 6216161"/>
              <a:gd name="connsiteX26" fmla="*/ 4870938 w 4870938"/>
              <a:gd name="connsiteY26" fmla="*/ 1820008 h 6216161"/>
              <a:gd name="connsiteX27" fmla="*/ 2532184 w 4870938"/>
              <a:gd name="connsiteY27" fmla="*/ 1802423 h 6216161"/>
              <a:gd name="connsiteX28" fmla="*/ 2101361 w 4870938"/>
              <a:gd name="connsiteY28" fmla="*/ 1705708 h 6216161"/>
              <a:gd name="connsiteX0" fmla="*/ 2101361 w 4870938"/>
              <a:gd name="connsiteY0" fmla="*/ 1705708 h 6216161"/>
              <a:gd name="connsiteX1" fmla="*/ 2066192 w 4870938"/>
              <a:gd name="connsiteY1" fmla="*/ 0 h 6216161"/>
              <a:gd name="connsiteX2" fmla="*/ 87923 w 4870938"/>
              <a:gd name="connsiteY2" fmla="*/ 52754 h 6216161"/>
              <a:gd name="connsiteX3" fmla="*/ 0 w 4870938"/>
              <a:gd name="connsiteY3" fmla="*/ 659423 h 6216161"/>
              <a:gd name="connsiteX4" fmla="*/ 984738 w 4870938"/>
              <a:gd name="connsiteY4" fmla="*/ 1732084 h 6216161"/>
              <a:gd name="connsiteX5" fmla="*/ 1213338 w 4870938"/>
              <a:gd name="connsiteY5" fmla="*/ 2365131 h 6216161"/>
              <a:gd name="connsiteX6" fmla="*/ 1186961 w 4870938"/>
              <a:gd name="connsiteY6" fmla="*/ 2514600 h 6216161"/>
              <a:gd name="connsiteX7" fmla="*/ 351692 w 4870938"/>
              <a:gd name="connsiteY7" fmla="*/ 3191608 h 6216161"/>
              <a:gd name="connsiteX8" fmla="*/ 369277 w 4870938"/>
              <a:gd name="connsiteY8" fmla="*/ 3490546 h 6216161"/>
              <a:gd name="connsiteX9" fmla="*/ 870438 w 4870938"/>
              <a:gd name="connsiteY9" fmla="*/ 3499338 h 6216161"/>
              <a:gd name="connsiteX10" fmla="*/ 844061 w 4870938"/>
              <a:gd name="connsiteY10" fmla="*/ 3332284 h 6216161"/>
              <a:gd name="connsiteX11" fmla="*/ 1213338 w 4870938"/>
              <a:gd name="connsiteY11" fmla="*/ 3332284 h 6216161"/>
              <a:gd name="connsiteX12" fmla="*/ 1362807 w 4870938"/>
              <a:gd name="connsiteY12" fmla="*/ 5609492 h 6216161"/>
              <a:gd name="connsiteX13" fmla="*/ 1274884 w 4870938"/>
              <a:gd name="connsiteY13" fmla="*/ 5662246 h 6216161"/>
              <a:gd name="connsiteX14" fmla="*/ 756138 w 4870938"/>
              <a:gd name="connsiteY14" fmla="*/ 5662246 h 6216161"/>
              <a:gd name="connsiteX15" fmla="*/ 624253 w 4870938"/>
              <a:gd name="connsiteY15" fmla="*/ 6216161 h 6216161"/>
              <a:gd name="connsiteX16" fmla="*/ 2716823 w 4870938"/>
              <a:gd name="connsiteY16" fmla="*/ 5512777 h 6216161"/>
              <a:gd name="connsiteX17" fmla="*/ 2857500 w 4870938"/>
              <a:gd name="connsiteY17" fmla="*/ 5530361 h 6216161"/>
              <a:gd name="connsiteX18" fmla="*/ 3165230 w 4870938"/>
              <a:gd name="connsiteY18" fmla="*/ 5495192 h 6216161"/>
              <a:gd name="connsiteX19" fmla="*/ 3631223 w 4870938"/>
              <a:gd name="connsiteY19" fmla="*/ 5266592 h 6216161"/>
              <a:gd name="connsiteX20" fmla="*/ 3771900 w 4870938"/>
              <a:gd name="connsiteY20" fmla="*/ 5266592 h 6216161"/>
              <a:gd name="connsiteX21" fmla="*/ 3991707 w 4870938"/>
              <a:gd name="connsiteY21" fmla="*/ 5310554 h 6216161"/>
              <a:gd name="connsiteX22" fmla="*/ 4044461 w 4870938"/>
              <a:gd name="connsiteY22" fmla="*/ 5178669 h 6216161"/>
              <a:gd name="connsiteX23" fmla="*/ 4686300 w 4870938"/>
              <a:gd name="connsiteY23" fmla="*/ 5249008 h 6216161"/>
              <a:gd name="connsiteX24" fmla="*/ 4835769 w 4870938"/>
              <a:gd name="connsiteY24" fmla="*/ 5161084 h 6216161"/>
              <a:gd name="connsiteX25" fmla="*/ 4870938 w 4870938"/>
              <a:gd name="connsiteY25" fmla="*/ 1820008 h 6216161"/>
              <a:gd name="connsiteX26" fmla="*/ 2532184 w 4870938"/>
              <a:gd name="connsiteY26" fmla="*/ 1802423 h 6216161"/>
              <a:gd name="connsiteX27" fmla="*/ 2101361 w 4870938"/>
              <a:gd name="connsiteY27" fmla="*/ 1705708 h 6216161"/>
              <a:gd name="connsiteX0" fmla="*/ 2101361 w 4870938"/>
              <a:gd name="connsiteY0" fmla="*/ 1705708 h 6216161"/>
              <a:gd name="connsiteX1" fmla="*/ 2066192 w 4870938"/>
              <a:gd name="connsiteY1" fmla="*/ 0 h 6216161"/>
              <a:gd name="connsiteX2" fmla="*/ 87923 w 4870938"/>
              <a:gd name="connsiteY2" fmla="*/ 52754 h 6216161"/>
              <a:gd name="connsiteX3" fmla="*/ 0 w 4870938"/>
              <a:gd name="connsiteY3" fmla="*/ 659423 h 6216161"/>
              <a:gd name="connsiteX4" fmla="*/ 984738 w 4870938"/>
              <a:gd name="connsiteY4" fmla="*/ 1732084 h 6216161"/>
              <a:gd name="connsiteX5" fmla="*/ 1213338 w 4870938"/>
              <a:gd name="connsiteY5" fmla="*/ 2365131 h 6216161"/>
              <a:gd name="connsiteX6" fmla="*/ 1186961 w 4870938"/>
              <a:gd name="connsiteY6" fmla="*/ 2514600 h 6216161"/>
              <a:gd name="connsiteX7" fmla="*/ 351692 w 4870938"/>
              <a:gd name="connsiteY7" fmla="*/ 3191608 h 6216161"/>
              <a:gd name="connsiteX8" fmla="*/ 369277 w 4870938"/>
              <a:gd name="connsiteY8" fmla="*/ 3490546 h 6216161"/>
              <a:gd name="connsiteX9" fmla="*/ 870438 w 4870938"/>
              <a:gd name="connsiteY9" fmla="*/ 3499338 h 6216161"/>
              <a:gd name="connsiteX10" fmla="*/ 844061 w 4870938"/>
              <a:gd name="connsiteY10" fmla="*/ 3332284 h 6216161"/>
              <a:gd name="connsiteX11" fmla="*/ 1213338 w 4870938"/>
              <a:gd name="connsiteY11" fmla="*/ 3332284 h 6216161"/>
              <a:gd name="connsiteX12" fmla="*/ 1274884 w 4870938"/>
              <a:gd name="connsiteY12" fmla="*/ 5662246 h 6216161"/>
              <a:gd name="connsiteX13" fmla="*/ 756138 w 4870938"/>
              <a:gd name="connsiteY13" fmla="*/ 5662246 h 6216161"/>
              <a:gd name="connsiteX14" fmla="*/ 624253 w 4870938"/>
              <a:gd name="connsiteY14" fmla="*/ 6216161 h 6216161"/>
              <a:gd name="connsiteX15" fmla="*/ 2716823 w 4870938"/>
              <a:gd name="connsiteY15" fmla="*/ 5512777 h 6216161"/>
              <a:gd name="connsiteX16" fmla="*/ 2857500 w 4870938"/>
              <a:gd name="connsiteY16" fmla="*/ 5530361 h 6216161"/>
              <a:gd name="connsiteX17" fmla="*/ 3165230 w 4870938"/>
              <a:gd name="connsiteY17" fmla="*/ 5495192 h 6216161"/>
              <a:gd name="connsiteX18" fmla="*/ 3631223 w 4870938"/>
              <a:gd name="connsiteY18" fmla="*/ 5266592 h 6216161"/>
              <a:gd name="connsiteX19" fmla="*/ 3771900 w 4870938"/>
              <a:gd name="connsiteY19" fmla="*/ 5266592 h 6216161"/>
              <a:gd name="connsiteX20" fmla="*/ 3991707 w 4870938"/>
              <a:gd name="connsiteY20" fmla="*/ 5310554 h 6216161"/>
              <a:gd name="connsiteX21" fmla="*/ 4044461 w 4870938"/>
              <a:gd name="connsiteY21" fmla="*/ 5178669 h 6216161"/>
              <a:gd name="connsiteX22" fmla="*/ 4686300 w 4870938"/>
              <a:gd name="connsiteY22" fmla="*/ 5249008 h 6216161"/>
              <a:gd name="connsiteX23" fmla="*/ 4835769 w 4870938"/>
              <a:gd name="connsiteY23" fmla="*/ 5161084 h 6216161"/>
              <a:gd name="connsiteX24" fmla="*/ 4870938 w 4870938"/>
              <a:gd name="connsiteY24" fmla="*/ 1820008 h 6216161"/>
              <a:gd name="connsiteX25" fmla="*/ 2532184 w 4870938"/>
              <a:gd name="connsiteY25" fmla="*/ 1802423 h 6216161"/>
              <a:gd name="connsiteX26" fmla="*/ 2101361 w 4870938"/>
              <a:gd name="connsiteY26" fmla="*/ 1705708 h 6216161"/>
              <a:gd name="connsiteX0" fmla="*/ 2101361 w 4870938"/>
              <a:gd name="connsiteY0" fmla="*/ 1705708 h 6216161"/>
              <a:gd name="connsiteX1" fmla="*/ 2066192 w 4870938"/>
              <a:gd name="connsiteY1" fmla="*/ 0 h 6216161"/>
              <a:gd name="connsiteX2" fmla="*/ 87923 w 4870938"/>
              <a:gd name="connsiteY2" fmla="*/ 52754 h 6216161"/>
              <a:gd name="connsiteX3" fmla="*/ 0 w 4870938"/>
              <a:gd name="connsiteY3" fmla="*/ 659423 h 6216161"/>
              <a:gd name="connsiteX4" fmla="*/ 984738 w 4870938"/>
              <a:gd name="connsiteY4" fmla="*/ 1732084 h 6216161"/>
              <a:gd name="connsiteX5" fmla="*/ 1213338 w 4870938"/>
              <a:gd name="connsiteY5" fmla="*/ 2365131 h 6216161"/>
              <a:gd name="connsiteX6" fmla="*/ 1186961 w 4870938"/>
              <a:gd name="connsiteY6" fmla="*/ 2514600 h 6216161"/>
              <a:gd name="connsiteX7" fmla="*/ 351692 w 4870938"/>
              <a:gd name="connsiteY7" fmla="*/ 3191608 h 6216161"/>
              <a:gd name="connsiteX8" fmla="*/ 369277 w 4870938"/>
              <a:gd name="connsiteY8" fmla="*/ 3490546 h 6216161"/>
              <a:gd name="connsiteX9" fmla="*/ 870438 w 4870938"/>
              <a:gd name="connsiteY9" fmla="*/ 3499338 h 6216161"/>
              <a:gd name="connsiteX10" fmla="*/ 844061 w 4870938"/>
              <a:gd name="connsiteY10" fmla="*/ 3332284 h 6216161"/>
              <a:gd name="connsiteX11" fmla="*/ 1213338 w 4870938"/>
              <a:gd name="connsiteY11" fmla="*/ 3332284 h 6216161"/>
              <a:gd name="connsiteX12" fmla="*/ 1274884 w 4870938"/>
              <a:gd name="connsiteY12" fmla="*/ 5662246 h 6216161"/>
              <a:gd name="connsiteX13" fmla="*/ 624253 w 4870938"/>
              <a:gd name="connsiteY13" fmla="*/ 6216161 h 6216161"/>
              <a:gd name="connsiteX14" fmla="*/ 2716823 w 4870938"/>
              <a:gd name="connsiteY14" fmla="*/ 5512777 h 6216161"/>
              <a:gd name="connsiteX15" fmla="*/ 2857500 w 4870938"/>
              <a:gd name="connsiteY15" fmla="*/ 5530361 h 6216161"/>
              <a:gd name="connsiteX16" fmla="*/ 3165230 w 4870938"/>
              <a:gd name="connsiteY16" fmla="*/ 5495192 h 6216161"/>
              <a:gd name="connsiteX17" fmla="*/ 3631223 w 4870938"/>
              <a:gd name="connsiteY17" fmla="*/ 5266592 h 6216161"/>
              <a:gd name="connsiteX18" fmla="*/ 3771900 w 4870938"/>
              <a:gd name="connsiteY18" fmla="*/ 5266592 h 6216161"/>
              <a:gd name="connsiteX19" fmla="*/ 3991707 w 4870938"/>
              <a:gd name="connsiteY19" fmla="*/ 5310554 h 6216161"/>
              <a:gd name="connsiteX20" fmla="*/ 4044461 w 4870938"/>
              <a:gd name="connsiteY20" fmla="*/ 5178669 h 6216161"/>
              <a:gd name="connsiteX21" fmla="*/ 4686300 w 4870938"/>
              <a:gd name="connsiteY21" fmla="*/ 5249008 h 6216161"/>
              <a:gd name="connsiteX22" fmla="*/ 4835769 w 4870938"/>
              <a:gd name="connsiteY22" fmla="*/ 5161084 h 6216161"/>
              <a:gd name="connsiteX23" fmla="*/ 4870938 w 4870938"/>
              <a:gd name="connsiteY23" fmla="*/ 1820008 h 6216161"/>
              <a:gd name="connsiteX24" fmla="*/ 2532184 w 4870938"/>
              <a:gd name="connsiteY24" fmla="*/ 1802423 h 6216161"/>
              <a:gd name="connsiteX25" fmla="*/ 2101361 w 4870938"/>
              <a:gd name="connsiteY25" fmla="*/ 1705708 h 6216161"/>
              <a:gd name="connsiteX0" fmla="*/ 2101361 w 4870938"/>
              <a:gd name="connsiteY0" fmla="*/ 1705708 h 5662246"/>
              <a:gd name="connsiteX1" fmla="*/ 2066192 w 4870938"/>
              <a:gd name="connsiteY1" fmla="*/ 0 h 5662246"/>
              <a:gd name="connsiteX2" fmla="*/ 87923 w 4870938"/>
              <a:gd name="connsiteY2" fmla="*/ 52754 h 5662246"/>
              <a:gd name="connsiteX3" fmla="*/ 0 w 4870938"/>
              <a:gd name="connsiteY3" fmla="*/ 659423 h 5662246"/>
              <a:gd name="connsiteX4" fmla="*/ 984738 w 4870938"/>
              <a:gd name="connsiteY4" fmla="*/ 1732084 h 5662246"/>
              <a:gd name="connsiteX5" fmla="*/ 1213338 w 4870938"/>
              <a:gd name="connsiteY5" fmla="*/ 2365131 h 5662246"/>
              <a:gd name="connsiteX6" fmla="*/ 1186961 w 4870938"/>
              <a:gd name="connsiteY6" fmla="*/ 2514600 h 5662246"/>
              <a:gd name="connsiteX7" fmla="*/ 351692 w 4870938"/>
              <a:gd name="connsiteY7" fmla="*/ 3191608 h 5662246"/>
              <a:gd name="connsiteX8" fmla="*/ 369277 w 4870938"/>
              <a:gd name="connsiteY8" fmla="*/ 3490546 h 5662246"/>
              <a:gd name="connsiteX9" fmla="*/ 870438 w 4870938"/>
              <a:gd name="connsiteY9" fmla="*/ 3499338 h 5662246"/>
              <a:gd name="connsiteX10" fmla="*/ 844061 w 4870938"/>
              <a:gd name="connsiteY10" fmla="*/ 3332284 h 5662246"/>
              <a:gd name="connsiteX11" fmla="*/ 1213338 w 4870938"/>
              <a:gd name="connsiteY11" fmla="*/ 3332284 h 5662246"/>
              <a:gd name="connsiteX12" fmla="*/ 1274884 w 4870938"/>
              <a:gd name="connsiteY12" fmla="*/ 5662246 h 5662246"/>
              <a:gd name="connsiteX13" fmla="*/ 2716823 w 4870938"/>
              <a:gd name="connsiteY13" fmla="*/ 5512777 h 5662246"/>
              <a:gd name="connsiteX14" fmla="*/ 2857500 w 4870938"/>
              <a:gd name="connsiteY14" fmla="*/ 5530361 h 5662246"/>
              <a:gd name="connsiteX15" fmla="*/ 3165230 w 4870938"/>
              <a:gd name="connsiteY15" fmla="*/ 5495192 h 5662246"/>
              <a:gd name="connsiteX16" fmla="*/ 3631223 w 4870938"/>
              <a:gd name="connsiteY16" fmla="*/ 5266592 h 5662246"/>
              <a:gd name="connsiteX17" fmla="*/ 3771900 w 4870938"/>
              <a:gd name="connsiteY17" fmla="*/ 5266592 h 5662246"/>
              <a:gd name="connsiteX18" fmla="*/ 3991707 w 4870938"/>
              <a:gd name="connsiteY18" fmla="*/ 5310554 h 5662246"/>
              <a:gd name="connsiteX19" fmla="*/ 4044461 w 4870938"/>
              <a:gd name="connsiteY19" fmla="*/ 5178669 h 5662246"/>
              <a:gd name="connsiteX20" fmla="*/ 4686300 w 4870938"/>
              <a:gd name="connsiteY20" fmla="*/ 5249008 h 5662246"/>
              <a:gd name="connsiteX21" fmla="*/ 4835769 w 4870938"/>
              <a:gd name="connsiteY21" fmla="*/ 5161084 h 5662246"/>
              <a:gd name="connsiteX22" fmla="*/ 4870938 w 4870938"/>
              <a:gd name="connsiteY22" fmla="*/ 1820008 h 5662246"/>
              <a:gd name="connsiteX23" fmla="*/ 2532184 w 4870938"/>
              <a:gd name="connsiteY23" fmla="*/ 1802423 h 5662246"/>
              <a:gd name="connsiteX24" fmla="*/ 2101361 w 4870938"/>
              <a:gd name="connsiteY24" fmla="*/ 1705708 h 5662246"/>
              <a:gd name="connsiteX0" fmla="*/ 2101361 w 4870938"/>
              <a:gd name="connsiteY0" fmla="*/ 1705708 h 5530361"/>
              <a:gd name="connsiteX1" fmla="*/ 2066192 w 4870938"/>
              <a:gd name="connsiteY1" fmla="*/ 0 h 5530361"/>
              <a:gd name="connsiteX2" fmla="*/ 87923 w 4870938"/>
              <a:gd name="connsiteY2" fmla="*/ 52754 h 5530361"/>
              <a:gd name="connsiteX3" fmla="*/ 0 w 4870938"/>
              <a:gd name="connsiteY3" fmla="*/ 659423 h 5530361"/>
              <a:gd name="connsiteX4" fmla="*/ 984738 w 4870938"/>
              <a:gd name="connsiteY4" fmla="*/ 1732084 h 5530361"/>
              <a:gd name="connsiteX5" fmla="*/ 1213338 w 4870938"/>
              <a:gd name="connsiteY5" fmla="*/ 2365131 h 5530361"/>
              <a:gd name="connsiteX6" fmla="*/ 1186961 w 4870938"/>
              <a:gd name="connsiteY6" fmla="*/ 2514600 h 5530361"/>
              <a:gd name="connsiteX7" fmla="*/ 351692 w 4870938"/>
              <a:gd name="connsiteY7" fmla="*/ 3191608 h 5530361"/>
              <a:gd name="connsiteX8" fmla="*/ 369277 w 4870938"/>
              <a:gd name="connsiteY8" fmla="*/ 3490546 h 5530361"/>
              <a:gd name="connsiteX9" fmla="*/ 870438 w 4870938"/>
              <a:gd name="connsiteY9" fmla="*/ 3499338 h 5530361"/>
              <a:gd name="connsiteX10" fmla="*/ 844061 w 4870938"/>
              <a:gd name="connsiteY10" fmla="*/ 3332284 h 5530361"/>
              <a:gd name="connsiteX11" fmla="*/ 1213338 w 4870938"/>
              <a:gd name="connsiteY11" fmla="*/ 3332284 h 5530361"/>
              <a:gd name="connsiteX12" fmla="*/ 1274884 w 4870938"/>
              <a:gd name="connsiteY12" fmla="*/ 4775142 h 5530361"/>
              <a:gd name="connsiteX13" fmla="*/ 2716823 w 4870938"/>
              <a:gd name="connsiteY13" fmla="*/ 5512777 h 5530361"/>
              <a:gd name="connsiteX14" fmla="*/ 2857500 w 4870938"/>
              <a:gd name="connsiteY14" fmla="*/ 5530361 h 5530361"/>
              <a:gd name="connsiteX15" fmla="*/ 3165230 w 4870938"/>
              <a:gd name="connsiteY15" fmla="*/ 5495192 h 5530361"/>
              <a:gd name="connsiteX16" fmla="*/ 3631223 w 4870938"/>
              <a:gd name="connsiteY16" fmla="*/ 5266592 h 5530361"/>
              <a:gd name="connsiteX17" fmla="*/ 3771900 w 4870938"/>
              <a:gd name="connsiteY17" fmla="*/ 5266592 h 5530361"/>
              <a:gd name="connsiteX18" fmla="*/ 3991707 w 4870938"/>
              <a:gd name="connsiteY18" fmla="*/ 5310554 h 5530361"/>
              <a:gd name="connsiteX19" fmla="*/ 4044461 w 4870938"/>
              <a:gd name="connsiteY19" fmla="*/ 5178669 h 5530361"/>
              <a:gd name="connsiteX20" fmla="*/ 4686300 w 4870938"/>
              <a:gd name="connsiteY20" fmla="*/ 5249008 h 5530361"/>
              <a:gd name="connsiteX21" fmla="*/ 4835769 w 4870938"/>
              <a:gd name="connsiteY21" fmla="*/ 5161084 h 5530361"/>
              <a:gd name="connsiteX22" fmla="*/ 4870938 w 4870938"/>
              <a:gd name="connsiteY22" fmla="*/ 1820008 h 5530361"/>
              <a:gd name="connsiteX23" fmla="*/ 2532184 w 4870938"/>
              <a:gd name="connsiteY23" fmla="*/ 1802423 h 5530361"/>
              <a:gd name="connsiteX24" fmla="*/ 2101361 w 4870938"/>
              <a:gd name="connsiteY24" fmla="*/ 1705708 h 5530361"/>
              <a:gd name="connsiteX0" fmla="*/ 2101361 w 4870938"/>
              <a:gd name="connsiteY0" fmla="*/ 1705708 h 5530361"/>
              <a:gd name="connsiteX1" fmla="*/ 2066192 w 4870938"/>
              <a:gd name="connsiteY1" fmla="*/ 0 h 5530361"/>
              <a:gd name="connsiteX2" fmla="*/ 87923 w 4870938"/>
              <a:gd name="connsiteY2" fmla="*/ 52754 h 5530361"/>
              <a:gd name="connsiteX3" fmla="*/ 0 w 4870938"/>
              <a:gd name="connsiteY3" fmla="*/ 659423 h 5530361"/>
              <a:gd name="connsiteX4" fmla="*/ 984738 w 4870938"/>
              <a:gd name="connsiteY4" fmla="*/ 1732084 h 5530361"/>
              <a:gd name="connsiteX5" fmla="*/ 1213338 w 4870938"/>
              <a:gd name="connsiteY5" fmla="*/ 2365131 h 5530361"/>
              <a:gd name="connsiteX6" fmla="*/ 1186961 w 4870938"/>
              <a:gd name="connsiteY6" fmla="*/ 2514600 h 5530361"/>
              <a:gd name="connsiteX7" fmla="*/ 351692 w 4870938"/>
              <a:gd name="connsiteY7" fmla="*/ 3191608 h 5530361"/>
              <a:gd name="connsiteX8" fmla="*/ 369277 w 4870938"/>
              <a:gd name="connsiteY8" fmla="*/ 3490546 h 5530361"/>
              <a:gd name="connsiteX9" fmla="*/ 870438 w 4870938"/>
              <a:gd name="connsiteY9" fmla="*/ 3499338 h 5530361"/>
              <a:gd name="connsiteX10" fmla="*/ 844061 w 4870938"/>
              <a:gd name="connsiteY10" fmla="*/ 3332284 h 5530361"/>
              <a:gd name="connsiteX11" fmla="*/ 1213338 w 4870938"/>
              <a:gd name="connsiteY11" fmla="*/ 3332284 h 5530361"/>
              <a:gd name="connsiteX12" fmla="*/ 1274884 w 4870938"/>
              <a:gd name="connsiteY12" fmla="*/ 4775142 h 5530361"/>
              <a:gd name="connsiteX13" fmla="*/ 1490493 w 4870938"/>
              <a:gd name="connsiteY13" fmla="*/ 5019096 h 5530361"/>
              <a:gd name="connsiteX14" fmla="*/ 2716823 w 4870938"/>
              <a:gd name="connsiteY14" fmla="*/ 5512777 h 5530361"/>
              <a:gd name="connsiteX15" fmla="*/ 2857500 w 4870938"/>
              <a:gd name="connsiteY15" fmla="*/ 5530361 h 5530361"/>
              <a:gd name="connsiteX16" fmla="*/ 3165230 w 4870938"/>
              <a:gd name="connsiteY16" fmla="*/ 5495192 h 5530361"/>
              <a:gd name="connsiteX17" fmla="*/ 3631223 w 4870938"/>
              <a:gd name="connsiteY17" fmla="*/ 5266592 h 5530361"/>
              <a:gd name="connsiteX18" fmla="*/ 3771900 w 4870938"/>
              <a:gd name="connsiteY18" fmla="*/ 5266592 h 5530361"/>
              <a:gd name="connsiteX19" fmla="*/ 3991707 w 4870938"/>
              <a:gd name="connsiteY19" fmla="*/ 5310554 h 5530361"/>
              <a:gd name="connsiteX20" fmla="*/ 4044461 w 4870938"/>
              <a:gd name="connsiteY20" fmla="*/ 5178669 h 5530361"/>
              <a:gd name="connsiteX21" fmla="*/ 4686300 w 4870938"/>
              <a:gd name="connsiteY21" fmla="*/ 5249008 h 5530361"/>
              <a:gd name="connsiteX22" fmla="*/ 4835769 w 4870938"/>
              <a:gd name="connsiteY22" fmla="*/ 5161084 h 5530361"/>
              <a:gd name="connsiteX23" fmla="*/ 4870938 w 4870938"/>
              <a:gd name="connsiteY23" fmla="*/ 1820008 h 5530361"/>
              <a:gd name="connsiteX24" fmla="*/ 2532184 w 4870938"/>
              <a:gd name="connsiteY24" fmla="*/ 1802423 h 5530361"/>
              <a:gd name="connsiteX25" fmla="*/ 2101361 w 4870938"/>
              <a:gd name="connsiteY25" fmla="*/ 1705708 h 5530361"/>
              <a:gd name="connsiteX0" fmla="*/ 2101361 w 4870938"/>
              <a:gd name="connsiteY0" fmla="*/ 1705708 h 5530361"/>
              <a:gd name="connsiteX1" fmla="*/ 2066192 w 4870938"/>
              <a:gd name="connsiteY1" fmla="*/ 0 h 5530361"/>
              <a:gd name="connsiteX2" fmla="*/ 87923 w 4870938"/>
              <a:gd name="connsiteY2" fmla="*/ 52754 h 5530361"/>
              <a:gd name="connsiteX3" fmla="*/ 0 w 4870938"/>
              <a:gd name="connsiteY3" fmla="*/ 659423 h 5530361"/>
              <a:gd name="connsiteX4" fmla="*/ 984738 w 4870938"/>
              <a:gd name="connsiteY4" fmla="*/ 1732084 h 5530361"/>
              <a:gd name="connsiteX5" fmla="*/ 1213338 w 4870938"/>
              <a:gd name="connsiteY5" fmla="*/ 2365131 h 5530361"/>
              <a:gd name="connsiteX6" fmla="*/ 1186961 w 4870938"/>
              <a:gd name="connsiteY6" fmla="*/ 2514600 h 5530361"/>
              <a:gd name="connsiteX7" fmla="*/ 351692 w 4870938"/>
              <a:gd name="connsiteY7" fmla="*/ 3191608 h 5530361"/>
              <a:gd name="connsiteX8" fmla="*/ 369277 w 4870938"/>
              <a:gd name="connsiteY8" fmla="*/ 3490546 h 5530361"/>
              <a:gd name="connsiteX9" fmla="*/ 870438 w 4870938"/>
              <a:gd name="connsiteY9" fmla="*/ 3499338 h 5530361"/>
              <a:gd name="connsiteX10" fmla="*/ 844061 w 4870938"/>
              <a:gd name="connsiteY10" fmla="*/ 3332284 h 5530361"/>
              <a:gd name="connsiteX11" fmla="*/ 1213338 w 4870938"/>
              <a:gd name="connsiteY11" fmla="*/ 3332284 h 5530361"/>
              <a:gd name="connsiteX12" fmla="*/ 1274884 w 4870938"/>
              <a:gd name="connsiteY12" fmla="*/ 4775142 h 5530361"/>
              <a:gd name="connsiteX13" fmla="*/ 1476845 w 4870938"/>
              <a:gd name="connsiteY13" fmla="*/ 5032744 h 5530361"/>
              <a:gd name="connsiteX14" fmla="*/ 2716823 w 4870938"/>
              <a:gd name="connsiteY14" fmla="*/ 5512777 h 5530361"/>
              <a:gd name="connsiteX15" fmla="*/ 2857500 w 4870938"/>
              <a:gd name="connsiteY15" fmla="*/ 5530361 h 5530361"/>
              <a:gd name="connsiteX16" fmla="*/ 3165230 w 4870938"/>
              <a:gd name="connsiteY16" fmla="*/ 5495192 h 5530361"/>
              <a:gd name="connsiteX17" fmla="*/ 3631223 w 4870938"/>
              <a:gd name="connsiteY17" fmla="*/ 5266592 h 5530361"/>
              <a:gd name="connsiteX18" fmla="*/ 3771900 w 4870938"/>
              <a:gd name="connsiteY18" fmla="*/ 5266592 h 5530361"/>
              <a:gd name="connsiteX19" fmla="*/ 3991707 w 4870938"/>
              <a:gd name="connsiteY19" fmla="*/ 5310554 h 5530361"/>
              <a:gd name="connsiteX20" fmla="*/ 4044461 w 4870938"/>
              <a:gd name="connsiteY20" fmla="*/ 5178669 h 5530361"/>
              <a:gd name="connsiteX21" fmla="*/ 4686300 w 4870938"/>
              <a:gd name="connsiteY21" fmla="*/ 5249008 h 5530361"/>
              <a:gd name="connsiteX22" fmla="*/ 4835769 w 4870938"/>
              <a:gd name="connsiteY22" fmla="*/ 5161084 h 5530361"/>
              <a:gd name="connsiteX23" fmla="*/ 4870938 w 4870938"/>
              <a:gd name="connsiteY23" fmla="*/ 1820008 h 5530361"/>
              <a:gd name="connsiteX24" fmla="*/ 2532184 w 4870938"/>
              <a:gd name="connsiteY24" fmla="*/ 1802423 h 5530361"/>
              <a:gd name="connsiteX25" fmla="*/ 2101361 w 4870938"/>
              <a:gd name="connsiteY25" fmla="*/ 1705708 h 5530361"/>
              <a:gd name="connsiteX0" fmla="*/ 2101361 w 4870938"/>
              <a:gd name="connsiteY0" fmla="*/ 1705708 h 5530361"/>
              <a:gd name="connsiteX1" fmla="*/ 2066192 w 4870938"/>
              <a:gd name="connsiteY1" fmla="*/ 0 h 5530361"/>
              <a:gd name="connsiteX2" fmla="*/ 87923 w 4870938"/>
              <a:gd name="connsiteY2" fmla="*/ 52754 h 5530361"/>
              <a:gd name="connsiteX3" fmla="*/ 0 w 4870938"/>
              <a:gd name="connsiteY3" fmla="*/ 659423 h 5530361"/>
              <a:gd name="connsiteX4" fmla="*/ 984738 w 4870938"/>
              <a:gd name="connsiteY4" fmla="*/ 1732084 h 5530361"/>
              <a:gd name="connsiteX5" fmla="*/ 1213338 w 4870938"/>
              <a:gd name="connsiteY5" fmla="*/ 2365131 h 5530361"/>
              <a:gd name="connsiteX6" fmla="*/ 1186961 w 4870938"/>
              <a:gd name="connsiteY6" fmla="*/ 2514600 h 5530361"/>
              <a:gd name="connsiteX7" fmla="*/ 351692 w 4870938"/>
              <a:gd name="connsiteY7" fmla="*/ 3191608 h 5530361"/>
              <a:gd name="connsiteX8" fmla="*/ 369277 w 4870938"/>
              <a:gd name="connsiteY8" fmla="*/ 3490546 h 5530361"/>
              <a:gd name="connsiteX9" fmla="*/ 870438 w 4870938"/>
              <a:gd name="connsiteY9" fmla="*/ 3499338 h 5530361"/>
              <a:gd name="connsiteX10" fmla="*/ 844061 w 4870938"/>
              <a:gd name="connsiteY10" fmla="*/ 3332284 h 5530361"/>
              <a:gd name="connsiteX11" fmla="*/ 1213338 w 4870938"/>
              <a:gd name="connsiteY11" fmla="*/ 3332284 h 5530361"/>
              <a:gd name="connsiteX12" fmla="*/ 1274884 w 4870938"/>
              <a:gd name="connsiteY12" fmla="*/ 4775142 h 5530361"/>
              <a:gd name="connsiteX13" fmla="*/ 1476845 w 4870938"/>
              <a:gd name="connsiteY13" fmla="*/ 5032744 h 5530361"/>
              <a:gd name="connsiteX14" fmla="*/ 1763448 w 4870938"/>
              <a:gd name="connsiteY14" fmla="*/ 5264756 h 5530361"/>
              <a:gd name="connsiteX15" fmla="*/ 2716823 w 4870938"/>
              <a:gd name="connsiteY15" fmla="*/ 5512777 h 5530361"/>
              <a:gd name="connsiteX16" fmla="*/ 2857500 w 4870938"/>
              <a:gd name="connsiteY16" fmla="*/ 5530361 h 5530361"/>
              <a:gd name="connsiteX17" fmla="*/ 3165230 w 4870938"/>
              <a:gd name="connsiteY17" fmla="*/ 5495192 h 5530361"/>
              <a:gd name="connsiteX18" fmla="*/ 3631223 w 4870938"/>
              <a:gd name="connsiteY18" fmla="*/ 5266592 h 5530361"/>
              <a:gd name="connsiteX19" fmla="*/ 3771900 w 4870938"/>
              <a:gd name="connsiteY19" fmla="*/ 5266592 h 5530361"/>
              <a:gd name="connsiteX20" fmla="*/ 3991707 w 4870938"/>
              <a:gd name="connsiteY20" fmla="*/ 5310554 h 5530361"/>
              <a:gd name="connsiteX21" fmla="*/ 4044461 w 4870938"/>
              <a:gd name="connsiteY21" fmla="*/ 5178669 h 5530361"/>
              <a:gd name="connsiteX22" fmla="*/ 4686300 w 4870938"/>
              <a:gd name="connsiteY22" fmla="*/ 5249008 h 5530361"/>
              <a:gd name="connsiteX23" fmla="*/ 4835769 w 4870938"/>
              <a:gd name="connsiteY23" fmla="*/ 5161084 h 5530361"/>
              <a:gd name="connsiteX24" fmla="*/ 4870938 w 4870938"/>
              <a:gd name="connsiteY24" fmla="*/ 1820008 h 5530361"/>
              <a:gd name="connsiteX25" fmla="*/ 2532184 w 4870938"/>
              <a:gd name="connsiteY25" fmla="*/ 1802423 h 5530361"/>
              <a:gd name="connsiteX26" fmla="*/ 2101361 w 4870938"/>
              <a:gd name="connsiteY26" fmla="*/ 1705708 h 5530361"/>
              <a:gd name="connsiteX0" fmla="*/ 2101361 w 4870938"/>
              <a:gd name="connsiteY0" fmla="*/ 1705708 h 5530361"/>
              <a:gd name="connsiteX1" fmla="*/ 2066192 w 4870938"/>
              <a:gd name="connsiteY1" fmla="*/ 0 h 5530361"/>
              <a:gd name="connsiteX2" fmla="*/ 87923 w 4870938"/>
              <a:gd name="connsiteY2" fmla="*/ 52754 h 5530361"/>
              <a:gd name="connsiteX3" fmla="*/ 0 w 4870938"/>
              <a:gd name="connsiteY3" fmla="*/ 659423 h 5530361"/>
              <a:gd name="connsiteX4" fmla="*/ 984738 w 4870938"/>
              <a:gd name="connsiteY4" fmla="*/ 1732084 h 5530361"/>
              <a:gd name="connsiteX5" fmla="*/ 1213338 w 4870938"/>
              <a:gd name="connsiteY5" fmla="*/ 2365131 h 5530361"/>
              <a:gd name="connsiteX6" fmla="*/ 1186961 w 4870938"/>
              <a:gd name="connsiteY6" fmla="*/ 2514600 h 5530361"/>
              <a:gd name="connsiteX7" fmla="*/ 351692 w 4870938"/>
              <a:gd name="connsiteY7" fmla="*/ 3191608 h 5530361"/>
              <a:gd name="connsiteX8" fmla="*/ 369277 w 4870938"/>
              <a:gd name="connsiteY8" fmla="*/ 3490546 h 5530361"/>
              <a:gd name="connsiteX9" fmla="*/ 870438 w 4870938"/>
              <a:gd name="connsiteY9" fmla="*/ 3499338 h 5530361"/>
              <a:gd name="connsiteX10" fmla="*/ 844061 w 4870938"/>
              <a:gd name="connsiteY10" fmla="*/ 3332284 h 5530361"/>
              <a:gd name="connsiteX11" fmla="*/ 1213338 w 4870938"/>
              <a:gd name="connsiteY11" fmla="*/ 3332284 h 5530361"/>
              <a:gd name="connsiteX12" fmla="*/ 1274884 w 4870938"/>
              <a:gd name="connsiteY12" fmla="*/ 4775142 h 5530361"/>
              <a:gd name="connsiteX13" fmla="*/ 1476845 w 4870938"/>
              <a:gd name="connsiteY13" fmla="*/ 5032744 h 5530361"/>
              <a:gd name="connsiteX14" fmla="*/ 1763448 w 4870938"/>
              <a:gd name="connsiteY14" fmla="*/ 5264756 h 5530361"/>
              <a:gd name="connsiteX15" fmla="*/ 2254767 w 4870938"/>
              <a:gd name="connsiteY15" fmla="*/ 5312523 h 5530361"/>
              <a:gd name="connsiteX16" fmla="*/ 2716823 w 4870938"/>
              <a:gd name="connsiteY16" fmla="*/ 5512777 h 5530361"/>
              <a:gd name="connsiteX17" fmla="*/ 2857500 w 4870938"/>
              <a:gd name="connsiteY17" fmla="*/ 5530361 h 5530361"/>
              <a:gd name="connsiteX18" fmla="*/ 3165230 w 4870938"/>
              <a:gd name="connsiteY18" fmla="*/ 5495192 h 5530361"/>
              <a:gd name="connsiteX19" fmla="*/ 3631223 w 4870938"/>
              <a:gd name="connsiteY19" fmla="*/ 5266592 h 5530361"/>
              <a:gd name="connsiteX20" fmla="*/ 3771900 w 4870938"/>
              <a:gd name="connsiteY20" fmla="*/ 5266592 h 5530361"/>
              <a:gd name="connsiteX21" fmla="*/ 3991707 w 4870938"/>
              <a:gd name="connsiteY21" fmla="*/ 5310554 h 5530361"/>
              <a:gd name="connsiteX22" fmla="*/ 4044461 w 4870938"/>
              <a:gd name="connsiteY22" fmla="*/ 5178669 h 5530361"/>
              <a:gd name="connsiteX23" fmla="*/ 4686300 w 4870938"/>
              <a:gd name="connsiteY23" fmla="*/ 5249008 h 5530361"/>
              <a:gd name="connsiteX24" fmla="*/ 4835769 w 4870938"/>
              <a:gd name="connsiteY24" fmla="*/ 5161084 h 5530361"/>
              <a:gd name="connsiteX25" fmla="*/ 4870938 w 4870938"/>
              <a:gd name="connsiteY25" fmla="*/ 1820008 h 5530361"/>
              <a:gd name="connsiteX26" fmla="*/ 2532184 w 4870938"/>
              <a:gd name="connsiteY26" fmla="*/ 1802423 h 5530361"/>
              <a:gd name="connsiteX27" fmla="*/ 2101361 w 4870938"/>
              <a:gd name="connsiteY27" fmla="*/ 1705708 h 5530361"/>
              <a:gd name="connsiteX0" fmla="*/ 2101361 w 4870938"/>
              <a:gd name="connsiteY0" fmla="*/ 1705708 h 5530361"/>
              <a:gd name="connsiteX1" fmla="*/ 2066192 w 4870938"/>
              <a:gd name="connsiteY1" fmla="*/ 0 h 5530361"/>
              <a:gd name="connsiteX2" fmla="*/ 87923 w 4870938"/>
              <a:gd name="connsiteY2" fmla="*/ 52754 h 5530361"/>
              <a:gd name="connsiteX3" fmla="*/ 0 w 4870938"/>
              <a:gd name="connsiteY3" fmla="*/ 659423 h 5530361"/>
              <a:gd name="connsiteX4" fmla="*/ 984738 w 4870938"/>
              <a:gd name="connsiteY4" fmla="*/ 1732084 h 5530361"/>
              <a:gd name="connsiteX5" fmla="*/ 1213338 w 4870938"/>
              <a:gd name="connsiteY5" fmla="*/ 2365131 h 5530361"/>
              <a:gd name="connsiteX6" fmla="*/ 1186961 w 4870938"/>
              <a:gd name="connsiteY6" fmla="*/ 2514600 h 5530361"/>
              <a:gd name="connsiteX7" fmla="*/ 351692 w 4870938"/>
              <a:gd name="connsiteY7" fmla="*/ 3191608 h 5530361"/>
              <a:gd name="connsiteX8" fmla="*/ 369277 w 4870938"/>
              <a:gd name="connsiteY8" fmla="*/ 3490546 h 5530361"/>
              <a:gd name="connsiteX9" fmla="*/ 870438 w 4870938"/>
              <a:gd name="connsiteY9" fmla="*/ 3499338 h 5530361"/>
              <a:gd name="connsiteX10" fmla="*/ 844061 w 4870938"/>
              <a:gd name="connsiteY10" fmla="*/ 3332284 h 5530361"/>
              <a:gd name="connsiteX11" fmla="*/ 1213338 w 4870938"/>
              <a:gd name="connsiteY11" fmla="*/ 3332284 h 5530361"/>
              <a:gd name="connsiteX12" fmla="*/ 1274884 w 4870938"/>
              <a:gd name="connsiteY12" fmla="*/ 4775142 h 5530361"/>
              <a:gd name="connsiteX13" fmla="*/ 1476845 w 4870938"/>
              <a:gd name="connsiteY13" fmla="*/ 5032744 h 5530361"/>
              <a:gd name="connsiteX14" fmla="*/ 1763448 w 4870938"/>
              <a:gd name="connsiteY14" fmla="*/ 5264756 h 5530361"/>
              <a:gd name="connsiteX15" fmla="*/ 2254767 w 4870938"/>
              <a:gd name="connsiteY15" fmla="*/ 5312523 h 5530361"/>
              <a:gd name="connsiteX16" fmla="*/ 2716823 w 4870938"/>
              <a:gd name="connsiteY16" fmla="*/ 5512777 h 5530361"/>
              <a:gd name="connsiteX17" fmla="*/ 2857500 w 4870938"/>
              <a:gd name="connsiteY17" fmla="*/ 5530361 h 5530361"/>
              <a:gd name="connsiteX18" fmla="*/ 3165230 w 4870938"/>
              <a:gd name="connsiteY18" fmla="*/ 5495192 h 5530361"/>
              <a:gd name="connsiteX19" fmla="*/ 3631223 w 4870938"/>
              <a:gd name="connsiteY19" fmla="*/ 5266592 h 5530361"/>
              <a:gd name="connsiteX20" fmla="*/ 3771900 w 4870938"/>
              <a:gd name="connsiteY20" fmla="*/ 5266592 h 5530361"/>
              <a:gd name="connsiteX21" fmla="*/ 3991707 w 4870938"/>
              <a:gd name="connsiteY21" fmla="*/ 5310554 h 5530361"/>
              <a:gd name="connsiteX22" fmla="*/ 4044461 w 4870938"/>
              <a:gd name="connsiteY22" fmla="*/ 5178669 h 5530361"/>
              <a:gd name="connsiteX23" fmla="*/ 4686300 w 4870938"/>
              <a:gd name="connsiteY23" fmla="*/ 5249008 h 5530361"/>
              <a:gd name="connsiteX24" fmla="*/ 4835769 w 4870938"/>
              <a:gd name="connsiteY24" fmla="*/ 5161084 h 5530361"/>
              <a:gd name="connsiteX25" fmla="*/ 4870938 w 4870938"/>
              <a:gd name="connsiteY25" fmla="*/ 1820008 h 5530361"/>
              <a:gd name="connsiteX26" fmla="*/ 2532184 w 4870938"/>
              <a:gd name="connsiteY26" fmla="*/ 1802423 h 5530361"/>
              <a:gd name="connsiteX27" fmla="*/ 2101361 w 4870938"/>
              <a:gd name="connsiteY27" fmla="*/ 1705708 h 5530361"/>
              <a:gd name="connsiteX0" fmla="*/ 2101361 w 4870938"/>
              <a:gd name="connsiteY0" fmla="*/ 1705708 h 5530361"/>
              <a:gd name="connsiteX1" fmla="*/ 2066192 w 4870938"/>
              <a:gd name="connsiteY1" fmla="*/ 0 h 5530361"/>
              <a:gd name="connsiteX2" fmla="*/ 87923 w 4870938"/>
              <a:gd name="connsiteY2" fmla="*/ 52754 h 5530361"/>
              <a:gd name="connsiteX3" fmla="*/ 0 w 4870938"/>
              <a:gd name="connsiteY3" fmla="*/ 659423 h 5530361"/>
              <a:gd name="connsiteX4" fmla="*/ 984738 w 4870938"/>
              <a:gd name="connsiteY4" fmla="*/ 1732084 h 5530361"/>
              <a:gd name="connsiteX5" fmla="*/ 1213338 w 4870938"/>
              <a:gd name="connsiteY5" fmla="*/ 2365131 h 5530361"/>
              <a:gd name="connsiteX6" fmla="*/ 1186961 w 4870938"/>
              <a:gd name="connsiteY6" fmla="*/ 2514600 h 5530361"/>
              <a:gd name="connsiteX7" fmla="*/ 351692 w 4870938"/>
              <a:gd name="connsiteY7" fmla="*/ 3191608 h 5530361"/>
              <a:gd name="connsiteX8" fmla="*/ 369277 w 4870938"/>
              <a:gd name="connsiteY8" fmla="*/ 3490546 h 5530361"/>
              <a:gd name="connsiteX9" fmla="*/ 870438 w 4870938"/>
              <a:gd name="connsiteY9" fmla="*/ 3499338 h 5530361"/>
              <a:gd name="connsiteX10" fmla="*/ 844061 w 4870938"/>
              <a:gd name="connsiteY10" fmla="*/ 3332284 h 5530361"/>
              <a:gd name="connsiteX11" fmla="*/ 1213338 w 4870938"/>
              <a:gd name="connsiteY11" fmla="*/ 3332284 h 5530361"/>
              <a:gd name="connsiteX12" fmla="*/ 1274884 w 4870938"/>
              <a:gd name="connsiteY12" fmla="*/ 4775142 h 5530361"/>
              <a:gd name="connsiteX13" fmla="*/ 1449549 w 4870938"/>
              <a:gd name="connsiteY13" fmla="*/ 5032744 h 5530361"/>
              <a:gd name="connsiteX14" fmla="*/ 1763448 w 4870938"/>
              <a:gd name="connsiteY14" fmla="*/ 5264756 h 5530361"/>
              <a:gd name="connsiteX15" fmla="*/ 2254767 w 4870938"/>
              <a:gd name="connsiteY15" fmla="*/ 5312523 h 5530361"/>
              <a:gd name="connsiteX16" fmla="*/ 2716823 w 4870938"/>
              <a:gd name="connsiteY16" fmla="*/ 5512777 h 5530361"/>
              <a:gd name="connsiteX17" fmla="*/ 2857500 w 4870938"/>
              <a:gd name="connsiteY17" fmla="*/ 5530361 h 5530361"/>
              <a:gd name="connsiteX18" fmla="*/ 3165230 w 4870938"/>
              <a:gd name="connsiteY18" fmla="*/ 5495192 h 5530361"/>
              <a:gd name="connsiteX19" fmla="*/ 3631223 w 4870938"/>
              <a:gd name="connsiteY19" fmla="*/ 5266592 h 5530361"/>
              <a:gd name="connsiteX20" fmla="*/ 3771900 w 4870938"/>
              <a:gd name="connsiteY20" fmla="*/ 5266592 h 5530361"/>
              <a:gd name="connsiteX21" fmla="*/ 3991707 w 4870938"/>
              <a:gd name="connsiteY21" fmla="*/ 5310554 h 5530361"/>
              <a:gd name="connsiteX22" fmla="*/ 4044461 w 4870938"/>
              <a:gd name="connsiteY22" fmla="*/ 5178669 h 5530361"/>
              <a:gd name="connsiteX23" fmla="*/ 4686300 w 4870938"/>
              <a:gd name="connsiteY23" fmla="*/ 5249008 h 5530361"/>
              <a:gd name="connsiteX24" fmla="*/ 4835769 w 4870938"/>
              <a:gd name="connsiteY24" fmla="*/ 5161084 h 5530361"/>
              <a:gd name="connsiteX25" fmla="*/ 4870938 w 4870938"/>
              <a:gd name="connsiteY25" fmla="*/ 1820008 h 5530361"/>
              <a:gd name="connsiteX26" fmla="*/ 2532184 w 4870938"/>
              <a:gd name="connsiteY26" fmla="*/ 1802423 h 5530361"/>
              <a:gd name="connsiteX27" fmla="*/ 2101361 w 4870938"/>
              <a:gd name="connsiteY27" fmla="*/ 1705708 h 5530361"/>
              <a:gd name="connsiteX0" fmla="*/ 2101361 w 4870938"/>
              <a:gd name="connsiteY0" fmla="*/ 1705708 h 5530361"/>
              <a:gd name="connsiteX1" fmla="*/ 2066192 w 4870938"/>
              <a:gd name="connsiteY1" fmla="*/ 0 h 5530361"/>
              <a:gd name="connsiteX2" fmla="*/ 87923 w 4870938"/>
              <a:gd name="connsiteY2" fmla="*/ 52754 h 5530361"/>
              <a:gd name="connsiteX3" fmla="*/ 0 w 4870938"/>
              <a:gd name="connsiteY3" fmla="*/ 659423 h 5530361"/>
              <a:gd name="connsiteX4" fmla="*/ 984738 w 4870938"/>
              <a:gd name="connsiteY4" fmla="*/ 1732084 h 5530361"/>
              <a:gd name="connsiteX5" fmla="*/ 1213338 w 4870938"/>
              <a:gd name="connsiteY5" fmla="*/ 2365131 h 5530361"/>
              <a:gd name="connsiteX6" fmla="*/ 1186961 w 4870938"/>
              <a:gd name="connsiteY6" fmla="*/ 2514600 h 5530361"/>
              <a:gd name="connsiteX7" fmla="*/ 351692 w 4870938"/>
              <a:gd name="connsiteY7" fmla="*/ 3191608 h 5530361"/>
              <a:gd name="connsiteX8" fmla="*/ 369277 w 4870938"/>
              <a:gd name="connsiteY8" fmla="*/ 3490546 h 5530361"/>
              <a:gd name="connsiteX9" fmla="*/ 870438 w 4870938"/>
              <a:gd name="connsiteY9" fmla="*/ 3499338 h 5530361"/>
              <a:gd name="connsiteX10" fmla="*/ 844061 w 4870938"/>
              <a:gd name="connsiteY10" fmla="*/ 3332284 h 5530361"/>
              <a:gd name="connsiteX11" fmla="*/ 1213338 w 4870938"/>
              <a:gd name="connsiteY11" fmla="*/ 3332284 h 5530361"/>
              <a:gd name="connsiteX12" fmla="*/ 1274884 w 4870938"/>
              <a:gd name="connsiteY12" fmla="*/ 4775142 h 5530361"/>
              <a:gd name="connsiteX13" fmla="*/ 1449549 w 4870938"/>
              <a:gd name="connsiteY13" fmla="*/ 5032744 h 5530361"/>
              <a:gd name="connsiteX14" fmla="*/ 1763448 w 4870938"/>
              <a:gd name="connsiteY14" fmla="*/ 5264756 h 5530361"/>
              <a:gd name="connsiteX15" fmla="*/ 2254767 w 4870938"/>
              <a:gd name="connsiteY15" fmla="*/ 5312523 h 5530361"/>
              <a:gd name="connsiteX16" fmla="*/ 2716823 w 4870938"/>
              <a:gd name="connsiteY16" fmla="*/ 5512777 h 5530361"/>
              <a:gd name="connsiteX17" fmla="*/ 2857500 w 4870938"/>
              <a:gd name="connsiteY17" fmla="*/ 5530361 h 5530361"/>
              <a:gd name="connsiteX18" fmla="*/ 3165230 w 4870938"/>
              <a:gd name="connsiteY18" fmla="*/ 5495192 h 5530361"/>
              <a:gd name="connsiteX19" fmla="*/ 3631223 w 4870938"/>
              <a:gd name="connsiteY19" fmla="*/ 5266592 h 5530361"/>
              <a:gd name="connsiteX20" fmla="*/ 3771900 w 4870938"/>
              <a:gd name="connsiteY20" fmla="*/ 5266592 h 5530361"/>
              <a:gd name="connsiteX21" fmla="*/ 3991707 w 4870938"/>
              <a:gd name="connsiteY21" fmla="*/ 5310554 h 5530361"/>
              <a:gd name="connsiteX22" fmla="*/ 4044461 w 4870938"/>
              <a:gd name="connsiteY22" fmla="*/ 5178669 h 5530361"/>
              <a:gd name="connsiteX23" fmla="*/ 4149949 w 4870938"/>
              <a:gd name="connsiteY23" fmla="*/ 5258058 h 5530361"/>
              <a:gd name="connsiteX24" fmla="*/ 4686300 w 4870938"/>
              <a:gd name="connsiteY24" fmla="*/ 5249008 h 5530361"/>
              <a:gd name="connsiteX25" fmla="*/ 4835769 w 4870938"/>
              <a:gd name="connsiteY25" fmla="*/ 5161084 h 5530361"/>
              <a:gd name="connsiteX26" fmla="*/ 4870938 w 4870938"/>
              <a:gd name="connsiteY26" fmla="*/ 1820008 h 5530361"/>
              <a:gd name="connsiteX27" fmla="*/ 2532184 w 4870938"/>
              <a:gd name="connsiteY27" fmla="*/ 1802423 h 5530361"/>
              <a:gd name="connsiteX28" fmla="*/ 2101361 w 4870938"/>
              <a:gd name="connsiteY28" fmla="*/ 1705708 h 5530361"/>
              <a:gd name="connsiteX0" fmla="*/ 2101361 w 4870938"/>
              <a:gd name="connsiteY0" fmla="*/ 1705708 h 5530361"/>
              <a:gd name="connsiteX1" fmla="*/ 2066192 w 4870938"/>
              <a:gd name="connsiteY1" fmla="*/ 0 h 5530361"/>
              <a:gd name="connsiteX2" fmla="*/ 87923 w 4870938"/>
              <a:gd name="connsiteY2" fmla="*/ 52754 h 5530361"/>
              <a:gd name="connsiteX3" fmla="*/ 0 w 4870938"/>
              <a:gd name="connsiteY3" fmla="*/ 659423 h 5530361"/>
              <a:gd name="connsiteX4" fmla="*/ 984738 w 4870938"/>
              <a:gd name="connsiteY4" fmla="*/ 1732084 h 5530361"/>
              <a:gd name="connsiteX5" fmla="*/ 1213338 w 4870938"/>
              <a:gd name="connsiteY5" fmla="*/ 2365131 h 5530361"/>
              <a:gd name="connsiteX6" fmla="*/ 1186961 w 4870938"/>
              <a:gd name="connsiteY6" fmla="*/ 2514600 h 5530361"/>
              <a:gd name="connsiteX7" fmla="*/ 351692 w 4870938"/>
              <a:gd name="connsiteY7" fmla="*/ 3191608 h 5530361"/>
              <a:gd name="connsiteX8" fmla="*/ 369277 w 4870938"/>
              <a:gd name="connsiteY8" fmla="*/ 3490546 h 5530361"/>
              <a:gd name="connsiteX9" fmla="*/ 870438 w 4870938"/>
              <a:gd name="connsiteY9" fmla="*/ 3499338 h 5530361"/>
              <a:gd name="connsiteX10" fmla="*/ 844061 w 4870938"/>
              <a:gd name="connsiteY10" fmla="*/ 3332284 h 5530361"/>
              <a:gd name="connsiteX11" fmla="*/ 1213338 w 4870938"/>
              <a:gd name="connsiteY11" fmla="*/ 3332284 h 5530361"/>
              <a:gd name="connsiteX12" fmla="*/ 1274884 w 4870938"/>
              <a:gd name="connsiteY12" fmla="*/ 4775142 h 5530361"/>
              <a:gd name="connsiteX13" fmla="*/ 1449549 w 4870938"/>
              <a:gd name="connsiteY13" fmla="*/ 5032744 h 5530361"/>
              <a:gd name="connsiteX14" fmla="*/ 1763448 w 4870938"/>
              <a:gd name="connsiteY14" fmla="*/ 5264756 h 5530361"/>
              <a:gd name="connsiteX15" fmla="*/ 2254767 w 4870938"/>
              <a:gd name="connsiteY15" fmla="*/ 5312523 h 5530361"/>
              <a:gd name="connsiteX16" fmla="*/ 2716823 w 4870938"/>
              <a:gd name="connsiteY16" fmla="*/ 5512777 h 5530361"/>
              <a:gd name="connsiteX17" fmla="*/ 2857500 w 4870938"/>
              <a:gd name="connsiteY17" fmla="*/ 5530361 h 5530361"/>
              <a:gd name="connsiteX18" fmla="*/ 3165230 w 4870938"/>
              <a:gd name="connsiteY18" fmla="*/ 5495192 h 5530361"/>
              <a:gd name="connsiteX19" fmla="*/ 3631223 w 4870938"/>
              <a:gd name="connsiteY19" fmla="*/ 5266592 h 5530361"/>
              <a:gd name="connsiteX20" fmla="*/ 3771900 w 4870938"/>
              <a:gd name="connsiteY20" fmla="*/ 5266592 h 5530361"/>
              <a:gd name="connsiteX21" fmla="*/ 3991707 w 4870938"/>
              <a:gd name="connsiteY21" fmla="*/ 5310554 h 5530361"/>
              <a:gd name="connsiteX22" fmla="*/ 4035362 w 4870938"/>
              <a:gd name="connsiteY22" fmla="*/ 5196866 h 5530361"/>
              <a:gd name="connsiteX23" fmla="*/ 4149949 w 4870938"/>
              <a:gd name="connsiteY23" fmla="*/ 5258058 h 5530361"/>
              <a:gd name="connsiteX24" fmla="*/ 4686300 w 4870938"/>
              <a:gd name="connsiteY24" fmla="*/ 5249008 h 5530361"/>
              <a:gd name="connsiteX25" fmla="*/ 4835769 w 4870938"/>
              <a:gd name="connsiteY25" fmla="*/ 5161084 h 5530361"/>
              <a:gd name="connsiteX26" fmla="*/ 4870938 w 4870938"/>
              <a:gd name="connsiteY26" fmla="*/ 1820008 h 5530361"/>
              <a:gd name="connsiteX27" fmla="*/ 2532184 w 4870938"/>
              <a:gd name="connsiteY27" fmla="*/ 1802423 h 5530361"/>
              <a:gd name="connsiteX28" fmla="*/ 2101361 w 4870938"/>
              <a:gd name="connsiteY28" fmla="*/ 1705708 h 5530361"/>
              <a:gd name="connsiteX0" fmla="*/ 2101361 w 4870938"/>
              <a:gd name="connsiteY0" fmla="*/ 1705708 h 5530361"/>
              <a:gd name="connsiteX1" fmla="*/ 2066192 w 4870938"/>
              <a:gd name="connsiteY1" fmla="*/ 0 h 5530361"/>
              <a:gd name="connsiteX2" fmla="*/ 87923 w 4870938"/>
              <a:gd name="connsiteY2" fmla="*/ 52754 h 5530361"/>
              <a:gd name="connsiteX3" fmla="*/ 0 w 4870938"/>
              <a:gd name="connsiteY3" fmla="*/ 659423 h 5530361"/>
              <a:gd name="connsiteX4" fmla="*/ 984738 w 4870938"/>
              <a:gd name="connsiteY4" fmla="*/ 1732084 h 5530361"/>
              <a:gd name="connsiteX5" fmla="*/ 1213338 w 4870938"/>
              <a:gd name="connsiteY5" fmla="*/ 2365131 h 5530361"/>
              <a:gd name="connsiteX6" fmla="*/ 1186961 w 4870938"/>
              <a:gd name="connsiteY6" fmla="*/ 2514600 h 5530361"/>
              <a:gd name="connsiteX7" fmla="*/ 351692 w 4870938"/>
              <a:gd name="connsiteY7" fmla="*/ 3191608 h 5530361"/>
              <a:gd name="connsiteX8" fmla="*/ 369277 w 4870938"/>
              <a:gd name="connsiteY8" fmla="*/ 3490546 h 5530361"/>
              <a:gd name="connsiteX9" fmla="*/ 870438 w 4870938"/>
              <a:gd name="connsiteY9" fmla="*/ 3499338 h 5530361"/>
              <a:gd name="connsiteX10" fmla="*/ 844061 w 4870938"/>
              <a:gd name="connsiteY10" fmla="*/ 3332284 h 5530361"/>
              <a:gd name="connsiteX11" fmla="*/ 1213338 w 4870938"/>
              <a:gd name="connsiteY11" fmla="*/ 3332284 h 5530361"/>
              <a:gd name="connsiteX12" fmla="*/ 1274884 w 4870938"/>
              <a:gd name="connsiteY12" fmla="*/ 4775142 h 5530361"/>
              <a:gd name="connsiteX13" fmla="*/ 1449549 w 4870938"/>
              <a:gd name="connsiteY13" fmla="*/ 5032744 h 5530361"/>
              <a:gd name="connsiteX14" fmla="*/ 1763448 w 4870938"/>
              <a:gd name="connsiteY14" fmla="*/ 5264756 h 5530361"/>
              <a:gd name="connsiteX15" fmla="*/ 2254767 w 4870938"/>
              <a:gd name="connsiteY15" fmla="*/ 5312523 h 5530361"/>
              <a:gd name="connsiteX16" fmla="*/ 2716823 w 4870938"/>
              <a:gd name="connsiteY16" fmla="*/ 5512777 h 5530361"/>
              <a:gd name="connsiteX17" fmla="*/ 2857500 w 4870938"/>
              <a:gd name="connsiteY17" fmla="*/ 5530361 h 5530361"/>
              <a:gd name="connsiteX18" fmla="*/ 3165230 w 4870938"/>
              <a:gd name="connsiteY18" fmla="*/ 5495192 h 5530361"/>
              <a:gd name="connsiteX19" fmla="*/ 3631223 w 4870938"/>
              <a:gd name="connsiteY19" fmla="*/ 5266592 h 5530361"/>
              <a:gd name="connsiteX20" fmla="*/ 3771900 w 4870938"/>
              <a:gd name="connsiteY20" fmla="*/ 5266592 h 5530361"/>
              <a:gd name="connsiteX21" fmla="*/ 3991707 w 4870938"/>
              <a:gd name="connsiteY21" fmla="*/ 5310554 h 5530361"/>
              <a:gd name="connsiteX22" fmla="*/ 4035362 w 4870938"/>
              <a:gd name="connsiteY22" fmla="*/ 5196866 h 5530361"/>
              <a:gd name="connsiteX23" fmla="*/ 4149949 w 4870938"/>
              <a:gd name="connsiteY23" fmla="*/ 5258058 h 5530361"/>
              <a:gd name="connsiteX24" fmla="*/ 4686300 w 4870938"/>
              <a:gd name="connsiteY24" fmla="*/ 5249008 h 5530361"/>
              <a:gd name="connsiteX25" fmla="*/ 4782295 w 4870938"/>
              <a:gd name="connsiteY25" fmla="*/ 5217114 h 5530361"/>
              <a:gd name="connsiteX26" fmla="*/ 4835769 w 4870938"/>
              <a:gd name="connsiteY26" fmla="*/ 5161084 h 5530361"/>
              <a:gd name="connsiteX27" fmla="*/ 4870938 w 4870938"/>
              <a:gd name="connsiteY27" fmla="*/ 1820008 h 5530361"/>
              <a:gd name="connsiteX28" fmla="*/ 2532184 w 4870938"/>
              <a:gd name="connsiteY28" fmla="*/ 1802423 h 5530361"/>
              <a:gd name="connsiteX29" fmla="*/ 2101361 w 4870938"/>
              <a:gd name="connsiteY29" fmla="*/ 1705708 h 5530361"/>
              <a:gd name="connsiteX0" fmla="*/ 2101361 w 4870938"/>
              <a:gd name="connsiteY0" fmla="*/ 1705708 h 5530361"/>
              <a:gd name="connsiteX1" fmla="*/ 2066192 w 4870938"/>
              <a:gd name="connsiteY1" fmla="*/ 0 h 5530361"/>
              <a:gd name="connsiteX2" fmla="*/ 0 w 4870938"/>
              <a:gd name="connsiteY2" fmla="*/ 659423 h 5530361"/>
              <a:gd name="connsiteX3" fmla="*/ 984738 w 4870938"/>
              <a:gd name="connsiteY3" fmla="*/ 1732084 h 5530361"/>
              <a:gd name="connsiteX4" fmla="*/ 1213338 w 4870938"/>
              <a:gd name="connsiteY4" fmla="*/ 2365131 h 5530361"/>
              <a:gd name="connsiteX5" fmla="*/ 1186961 w 4870938"/>
              <a:gd name="connsiteY5" fmla="*/ 2514600 h 5530361"/>
              <a:gd name="connsiteX6" fmla="*/ 351692 w 4870938"/>
              <a:gd name="connsiteY6" fmla="*/ 3191608 h 5530361"/>
              <a:gd name="connsiteX7" fmla="*/ 369277 w 4870938"/>
              <a:gd name="connsiteY7" fmla="*/ 3490546 h 5530361"/>
              <a:gd name="connsiteX8" fmla="*/ 870438 w 4870938"/>
              <a:gd name="connsiteY8" fmla="*/ 3499338 h 5530361"/>
              <a:gd name="connsiteX9" fmla="*/ 844061 w 4870938"/>
              <a:gd name="connsiteY9" fmla="*/ 3332284 h 5530361"/>
              <a:gd name="connsiteX10" fmla="*/ 1213338 w 4870938"/>
              <a:gd name="connsiteY10" fmla="*/ 3332284 h 5530361"/>
              <a:gd name="connsiteX11" fmla="*/ 1274884 w 4870938"/>
              <a:gd name="connsiteY11" fmla="*/ 4775142 h 5530361"/>
              <a:gd name="connsiteX12" fmla="*/ 1449549 w 4870938"/>
              <a:gd name="connsiteY12" fmla="*/ 5032744 h 5530361"/>
              <a:gd name="connsiteX13" fmla="*/ 1763448 w 4870938"/>
              <a:gd name="connsiteY13" fmla="*/ 5264756 h 5530361"/>
              <a:gd name="connsiteX14" fmla="*/ 2254767 w 4870938"/>
              <a:gd name="connsiteY14" fmla="*/ 5312523 h 5530361"/>
              <a:gd name="connsiteX15" fmla="*/ 2716823 w 4870938"/>
              <a:gd name="connsiteY15" fmla="*/ 5512777 h 5530361"/>
              <a:gd name="connsiteX16" fmla="*/ 2857500 w 4870938"/>
              <a:gd name="connsiteY16" fmla="*/ 5530361 h 5530361"/>
              <a:gd name="connsiteX17" fmla="*/ 3165230 w 4870938"/>
              <a:gd name="connsiteY17" fmla="*/ 5495192 h 5530361"/>
              <a:gd name="connsiteX18" fmla="*/ 3631223 w 4870938"/>
              <a:gd name="connsiteY18" fmla="*/ 5266592 h 5530361"/>
              <a:gd name="connsiteX19" fmla="*/ 3771900 w 4870938"/>
              <a:gd name="connsiteY19" fmla="*/ 5266592 h 5530361"/>
              <a:gd name="connsiteX20" fmla="*/ 3991707 w 4870938"/>
              <a:gd name="connsiteY20" fmla="*/ 5310554 h 5530361"/>
              <a:gd name="connsiteX21" fmla="*/ 4035362 w 4870938"/>
              <a:gd name="connsiteY21" fmla="*/ 5196866 h 5530361"/>
              <a:gd name="connsiteX22" fmla="*/ 4149949 w 4870938"/>
              <a:gd name="connsiteY22" fmla="*/ 5258058 h 5530361"/>
              <a:gd name="connsiteX23" fmla="*/ 4686300 w 4870938"/>
              <a:gd name="connsiteY23" fmla="*/ 5249008 h 5530361"/>
              <a:gd name="connsiteX24" fmla="*/ 4782295 w 4870938"/>
              <a:gd name="connsiteY24" fmla="*/ 5217114 h 5530361"/>
              <a:gd name="connsiteX25" fmla="*/ 4835769 w 4870938"/>
              <a:gd name="connsiteY25" fmla="*/ 5161084 h 5530361"/>
              <a:gd name="connsiteX26" fmla="*/ 4870938 w 4870938"/>
              <a:gd name="connsiteY26" fmla="*/ 1820008 h 5530361"/>
              <a:gd name="connsiteX27" fmla="*/ 2532184 w 4870938"/>
              <a:gd name="connsiteY27" fmla="*/ 1802423 h 5530361"/>
              <a:gd name="connsiteX28" fmla="*/ 2101361 w 4870938"/>
              <a:gd name="connsiteY28" fmla="*/ 1705708 h 5530361"/>
              <a:gd name="connsiteX0" fmla="*/ 1749669 w 4519246"/>
              <a:gd name="connsiteY0" fmla="*/ 1705708 h 5530361"/>
              <a:gd name="connsiteX1" fmla="*/ 1714500 w 4519246"/>
              <a:gd name="connsiteY1" fmla="*/ 0 h 5530361"/>
              <a:gd name="connsiteX2" fmla="*/ 633046 w 4519246"/>
              <a:gd name="connsiteY2" fmla="*/ 1732084 h 5530361"/>
              <a:gd name="connsiteX3" fmla="*/ 861646 w 4519246"/>
              <a:gd name="connsiteY3" fmla="*/ 2365131 h 5530361"/>
              <a:gd name="connsiteX4" fmla="*/ 835269 w 4519246"/>
              <a:gd name="connsiteY4" fmla="*/ 2514600 h 5530361"/>
              <a:gd name="connsiteX5" fmla="*/ 0 w 4519246"/>
              <a:gd name="connsiteY5" fmla="*/ 3191608 h 5530361"/>
              <a:gd name="connsiteX6" fmla="*/ 17585 w 4519246"/>
              <a:gd name="connsiteY6" fmla="*/ 3490546 h 5530361"/>
              <a:gd name="connsiteX7" fmla="*/ 518746 w 4519246"/>
              <a:gd name="connsiteY7" fmla="*/ 3499338 h 5530361"/>
              <a:gd name="connsiteX8" fmla="*/ 492369 w 4519246"/>
              <a:gd name="connsiteY8" fmla="*/ 3332284 h 5530361"/>
              <a:gd name="connsiteX9" fmla="*/ 861646 w 4519246"/>
              <a:gd name="connsiteY9" fmla="*/ 3332284 h 5530361"/>
              <a:gd name="connsiteX10" fmla="*/ 923192 w 4519246"/>
              <a:gd name="connsiteY10" fmla="*/ 4775142 h 5530361"/>
              <a:gd name="connsiteX11" fmla="*/ 1097857 w 4519246"/>
              <a:gd name="connsiteY11" fmla="*/ 5032744 h 5530361"/>
              <a:gd name="connsiteX12" fmla="*/ 1411756 w 4519246"/>
              <a:gd name="connsiteY12" fmla="*/ 5264756 h 5530361"/>
              <a:gd name="connsiteX13" fmla="*/ 1903075 w 4519246"/>
              <a:gd name="connsiteY13" fmla="*/ 5312523 h 5530361"/>
              <a:gd name="connsiteX14" fmla="*/ 2365131 w 4519246"/>
              <a:gd name="connsiteY14" fmla="*/ 5512777 h 5530361"/>
              <a:gd name="connsiteX15" fmla="*/ 2505808 w 4519246"/>
              <a:gd name="connsiteY15" fmla="*/ 5530361 h 5530361"/>
              <a:gd name="connsiteX16" fmla="*/ 2813538 w 4519246"/>
              <a:gd name="connsiteY16" fmla="*/ 5495192 h 5530361"/>
              <a:gd name="connsiteX17" fmla="*/ 3279531 w 4519246"/>
              <a:gd name="connsiteY17" fmla="*/ 5266592 h 5530361"/>
              <a:gd name="connsiteX18" fmla="*/ 3420208 w 4519246"/>
              <a:gd name="connsiteY18" fmla="*/ 5266592 h 5530361"/>
              <a:gd name="connsiteX19" fmla="*/ 3640015 w 4519246"/>
              <a:gd name="connsiteY19" fmla="*/ 5310554 h 5530361"/>
              <a:gd name="connsiteX20" fmla="*/ 3683670 w 4519246"/>
              <a:gd name="connsiteY20" fmla="*/ 5196866 h 5530361"/>
              <a:gd name="connsiteX21" fmla="*/ 3798257 w 4519246"/>
              <a:gd name="connsiteY21" fmla="*/ 5258058 h 5530361"/>
              <a:gd name="connsiteX22" fmla="*/ 4334608 w 4519246"/>
              <a:gd name="connsiteY22" fmla="*/ 5249008 h 5530361"/>
              <a:gd name="connsiteX23" fmla="*/ 4430603 w 4519246"/>
              <a:gd name="connsiteY23" fmla="*/ 5217114 h 5530361"/>
              <a:gd name="connsiteX24" fmla="*/ 4484077 w 4519246"/>
              <a:gd name="connsiteY24" fmla="*/ 5161084 h 5530361"/>
              <a:gd name="connsiteX25" fmla="*/ 4519246 w 4519246"/>
              <a:gd name="connsiteY25" fmla="*/ 1820008 h 5530361"/>
              <a:gd name="connsiteX26" fmla="*/ 2180492 w 4519246"/>
              <a:gd name="connsiteY26" fmla="*/ 1802423 h 5530361"/>
              <a:gd name="connsiteX27" fmla="*/ 1749669 w 4519246"/>
              <a:gd name="connsiteY27" fmla="*/ 1705708 h 5530361"/>
              <a:gd name="connsiteX0" fmla="*/ 1749669 w 4519246"/>
              <a:gd name="connsiteY0" fmla="*/ 0 h 3824653"/>
              <a:gd name="connsiteX1" fmla="*/ 633046 w 4519246"/>
              <a:gd name="connsiteY1" fmla="*/ 26376 h 3824653"/>
              <a:gd name="connsiteX2" fmla="*/ 861646 w 4519246"/>
              <a:gd name="connsiteY2" fmla="*/ 659423 h 3824653"/>
              <a:gd name="connsiteX3" fmla="*/ 835269 w 4519246"/>
              <a:gd name="connsiteY3" fmla="*/ 808892 h 3824653"/>
              <a:gd name="connsiteX4" fmla="*/ 0 w 4519246"/>
              <a:gd name="connsiteY4" fmla="*/ 1485900 h 3824653"/>
              <a:gd name="connsiteX5" fmla="*/ 17585 w 4519246"/>
              <a:gd name="connsiteY5" fmla="*/ 1784838 h 3824653"/>
              <a:gd name="connsiteX6" fmla="*/ 518746 w 4519246"/>
              <a:gd name="connsiteY6" fmla="*/ 1793630 h 3824653"/>
              <a:gd name="connsiteX7" fmla="*/ 492369 w 4519246"/>
              <a:gd name="connsiteY7" fmla="*/ 1626576 h 3824653"/>
              <a:gd name="connsiteX8" fmla="*/ 861646 w 4519246"/>
              <a:gd name="connsiteY8" fmla="*/ 1626576 h 3824653"/>
              <a:gd name="connsiteX9" fmla="*/ 923192 w 4519246"/>
              <a:gd name="connsiteY9" fmla="*/ 3069434 h 3824653"/>
              <a:gd name="connsiteX10" fmla="*/ 1097857 w 4519246"/>
              <a:gd name="connsiteY10" fmla="*/ 3327036 h 3824653"/>
              <a:gd name="connsiteX11" fmla="*/ 1411756 w 4519246"/>
              <a:gd name="connsiteY11" fmla="*/ 3559048 h 3824653"/>
              <a:gd name="connsiteX12" fmla="*/ 1903075 w 4519246"/>
              <a:gd name="connsiteY12" fmla="*/ 3606815 h 3824653"/>
              <a:gd name="connsiteX13" fmla="*/ 2365131 w 4519246"/>
              <a:gd name="connsiteY13" fmla="*/ 3807069 h 3824653"/>
              <a:gd name="connsiteX14" fmla="*/ 2505808 w 4519246"/>
              <a:gd name="connsiteY14" fmla="*/ 3824653 h 3824653"/>
              <a:gd name="connsiteX15" fmla="*/ 2813538 w 4519246"/>
              <a:gd name="connsiteY15" fmla="*/ 3789484 h 3824653"/>
              <a:gd name="connsiteX16" fmla="*/ 3279531 w 4519246"/>
              <a:gd name="connsiteY16" fmla="*/ 3560884 h 3824653"/>
              <a:gd name="connsiteX17" fmla="*/ 3420208 w 4519246"/>
              <a:gd name="connsiteY17" fmla="*/ 3560884 h 3824653"/>
              <a:gd name="connsiteX18" fmla="*/ 3640015 w 4519246"/>
              <a:gd name="connsiteY18" fmla="*/ 3604846 h 3824653"/>
              <a:gd name="connsiteX19" fmla="*/ 3683670 w 4519246"/>
              <a:gd name="connsiteY19" fmla="*/ 3491158 h 3824653"/>
              <a:gd name="connsiteX20" fmla="*/ 3798257 w 4519246"/>
              <a:gd name="connsiteY20" fmla="*/ 3552350 h 3824653"/>
              <a:gd name="connsiteX21" fmla="*/ 4334608 w 4519246"/>
              <a:gd name="connsiteY21" fmla="*/ 3543300 h 3824653"/>
              <a:gd name="connsiteX22" fmla="*/ 4430603 w 4519246"/>
              <a:gd name="connsiteY22" fmla="*/ 3511406 h 3824653"/>
              <a:gd name="connsiteX23" fmla="*/ 4484077 w 4519246"/>
              <a:gd name="connsiteY23" fmla="*/ 3455376 h 3824653"/>
              <a:gd name="connsiteX24" fmla="*/ 4519246 w 4519246"/>
              <a:gd name="connsiteY24" fmla="*/ 114300 h 3824653"/>
              <a:gd name="connsiteX25" fmla="*/ 2180492 w 4519246"/>
              <a:gd name="connsiteY25" fmla="*/ 96715 h 3824653"/>
              <a:gd name="connsiteX26" fmla="*/ 1749669 w 4519246"/>
              <a:gd name="connsiteY26" fmla="*/ 0 h 3824653"/>
              <a:gd name="connsiteX0" fmla="*/ 1749669 w 4519246"/>
              <a:gd name="connsiteY0" fmla="*/ 0 h 3824653"/>
              <a:gd name="connsiteX1" fmla="*/ 861646 w 4519246"/>
              <a:gd name="connsiteY1" fmla="*/ 659423 h 3824653"/>
              <a:gd name="connsiteX2" fmla="*/ 835269 w 4519246"/>
              <a:gd name="connsiteY2" fmla="*/ 808892 h 3824653"/>
              <a:gd name="connsiteX3" fmla="*/ 0 w 4519246"/>
              <a:gd name="connsiteY3" fmla="*/ 1485900 h 3824653"/>
              <a:gd name="connsiteX4" fmla="*/ 17585 w 4519246"/>
              <a:gd name="connsiteY4" fmla="*/ 1784838 h 3824653"/>
              <a:gd name="connsiteX5" fmla="*/ 518746 w 4519246"/>
              <a:gd name="connsiteY5" fmla="*/ 1793630 h 3824653"/>
              <a:gd name="connsiteX6" fmla="*/ 492369 w 4519246"/>
              <a:gd name="connsiteY6" fmla="*/ 1626576 h 3824653"/>
              <a:gd name="connsiteX7" fmla="*/ 861646 w 4519246"/>
              <a:gd name="connsiteY7" fmla="*/ 1626576 h 3824653"/>
              <a:gd name="connsiteX8" fmla="*/ 923192 w 4519246"/>
              <a:gd name="connsiteY8" fmla="*/ 3069434 h 3824653"/>
              <a:gd name="connsiteX9" fmla="*/ 1097857 w 4519246"/>
              <a:gd name="connsiteY9" fmla="*/ 3327036 h 3824653"/>
              <a:gd name="connsiteX10" fmla="*/ 1411756 w 4519246"/>
              <a:gd name="connsiteY10" fmla="*/ 3559048 h 3824653"/>
              <a:gd name="connsiteX11" fmla="*/ 1903075 w 4519246"/>
              <a:gd name="connsiteY11" fmla="*/ 3606815 h 3824653"/>
              <a:gd name="connsiteX12" fmla="*/ 2365131 w 4519246"/>
              <a:gd name="connsiteY12" fmla="*/ 3807069 h 3824653"/>
              <a:gd name="connsiteX13" fmla="*/ 2505808 w 4519246"/>
              <a:gd name="connsiteY13" fmla="*/ 3824653 h 3824653"/>
              <a:gd name="connsiteX14" fmla="*/ 2813538 w 4519246"/>
              <a:gd name="connsiteY14" fmla="*/ 3789484 h 3824653"/>
              <a:gd name="connsiteX15" fmla="*/ 3279531 w 4519246"/>
              <a:gd name="connsiteY15" fmla="*/ 3560884 h 3824653"/>
              <a:gd name="connsiteX16" fmla="*/ 3420208 w 4519246"/>
              <a:gd name="connsiteY16" fmla="*/ 3560884 h 3824653"/>
              <a:gd name="connsiteX17" fmla="*/ 3640015 w 4519246"/>
              <a:gd name="connsiteY17" fmla="*/ 3604846 h 3824653"/>
              <a:gd name="connsiteX18" fmla="*/ 3683670 w 4519246"/>
              <a:gd name="connsiteY18" fmla="*/ 3491158 h 3824653"/>
              <a:gd name="connsiteX19" fmla="*/ 3798257 w 4519246"/>
              <a:gd name="connsiteY19" fmla="*/ 3552350 h 3824653"/>
              <a:gd name="connsiteX20" fmla="*/ 4334608 w 4519246"/>
              <a:gd name="connsiteY20" fmla="*/ 3543300 h 3824653"/>
              <a:gd name="connsiteX21" fmla="*/ 4430603 w 4519246"/>
              <a:gd name="connsiteY21" fmla="*/ 3511406 h 3824653"/>
              <a:gd name="connsiteX22" fmla="*/ 4484077 w 4519246"/>
              <a:gd name="connsiteY22" fmla="*/ 3455376 h 3824653"/>
              <a:gd name="connsiteX23" fmla="*/ 4519246 w 4519246"/>
              <a:gd name="connsiteY23" fmla="*/ 114300 h 3824653"/>
              <a:gd name="connsiteX24" fmla="*/ 2180492 w 4519246"/>
              <a:gd name="connsiteY24" fmla="*/ 96715 h 3824653"/>
              <a:gd name="connsiteX25" fmla="*/ 1749669 w 4519246"/>
              <a:gd name="connsiteY25" fmla="*/ 0 h 3824653"/>
              <a:gd name="connsiteX0" fmla="*/ 2180492 w 4519246"/>
              <a:gd name="connsiteY0" fmla="*/ 0 h 3727938"/>
              <a:gd name="connsiteX1" fmla="*/ 861646 w 4519246"/>
              <a:gd name="connsiteY1" fmla="*/ 562708 h 3727938"/>
              <a:gd name="connsiteX2" fmla="*/ 835269 w 4519246"/>
              <a:gd name="connsiteY2" fmla="*/ 712177 h 3727938"/>
              <a:gd name="connsiteX3" fmla="*/ 0 w 4519246"/>
              <a:gd name="connsiteY3" fmla="*/ 1389185 h 3727938"/>
              <a:gd name="connsiteX4" fmla="*/ 17585 w 4519246"/>
              <a:gd name="connsiteY4" fmla="*/ 1688123 h 3727938"/>
              <a:gd name="connsiteX5" fmla="*/ 518746 w 4519246"/>
              <a:gd name="connsiteY5" fmla="*/ 1696915 h 3727938"/>
              <a:gd name="connsiteX6" fmla="*/ 492369 w 4519246"/>
              <a:gd name="connsiteY6" fmla="*/ 1529861 h 3727938"/>
              <a:gd name="connsiteX7" fmla="*/ 861646 w 4519246"/>
              <a:gd name="connsiteY7" fmla="*/ 1529861 h 3727938"/>
              <a:gd name="connsiteX8" fmla="*/ 923192 w 4519246"/>
              <a:gd name="connsiteY8" fmla="*/ 2972719 h 3727938"/>
              <a:gd name="connsiteX9" fmla="*/ 1097857 w 4519246"/>
              <a:gd name="connsiteY9" fmla="*/ 3230321 h 3727938"/>
              <a:gd name="connsiteX10" fmla="*/ 1411756 w 4519246"/>
              <a:gd name="connsiteY10" fmla="*/ 3462333 h 3727938"/>
              <a:gd name="connsiteX11" fmla="*/ 1903075 w 4519246"/>
              <a:gd name="connsiteY11" fmla="*/ 3510100 h 3727938"/>
              <a:gd name="connsiteX12" fmla="*/ 2365131 w 4519246"/>
              <a:gd name="connsiteY12" fmla="*/ 3710354 h 3727938"/>
              <a:gd name="connsiteX13" fmla="*/ 2505808 w 4519246"/>
              <a:gd name="connsiteY13" fmla="*/ 3727938 h 3727938"/>
              <a:gd name="connsiteX14" fmla="*/ 2813538 w 4519246"/>
              <a:gd name="connsiteY14" fmla="*/ 3692769 h 3727938"/>
              <a:gd name="connsiteX15" fmla="*/ 3279531 w 4519246"/>
              <a:gd name="connsiteY15" fmla="*/ 3464169 h 3727938"/>
              <a:gd name="connsiteX16" fmla="*/ 3420208 w 4519246"/>
              <a:gd name="connsiteY16" fmla="*/ 3464169 h 3727938"/>
              <a:gd name="connsiteX17" fmla="*/ 3640015 w 4519246"/>
              <a:gd name="connsiteY17" fmla="*/ 3508131 h 3727938"/>
              <a:gd name="connsiteX18" fmla="*/ 3683670 w 4519246"/>
              <a:gd name="connsiteY18" fmla="*/ 3394443 h 3727938"/>
              <a:gd name="connsiteX19" fmla="*/ 3798257 w 4519246"/>
              <a:gd name="connsiteY19" fmla="*/ 3455635 h 3727938"/>
              <a:gd name="connsiteX20" fmla="*/ 4334608 w 4519246"/>
              <a:gd name="connsiteY20" fmla="*/ 3446585 h 3727938"/>
              <a:gd name="connsiteX21" fmla="*/ 4430603 w 4519246"/>
              <a:gd name="connsiteY21" fmla="*/ 3414691 h 3727938"/>
              <a:gd name="connsiteX22" fmla="*/ 4484077 w 4519246"/>
              <a:gd name="connsiteY22" fmla="*/ 3358661 h 3727938"/>
              <a:gd name="connsiteX23" fmla="*/ 4519246 w 4519246"/>
              <a:gd name="connsiteY23" fmla="*/ 17585 h 3727938"/>
              <a:gd name="connsiteX24" fmla="*/ 2180492 w 4519246"/>
              <a:gd name="connsiteY24" fmla="*/ 0 h 3727938"/>
              <a:gd name="connsiteX0" fmla="*/ 2180492 w 4519246"/>
              <a:gd name="connsiteY0" fmla="*/ 0 h 3727938"/>
              <a:gd name="connsiteX1" fmla="*/ 861646 w 4519246"/>
              <a:gd name="connsiteY1" fmla="*/ 562708 h 3727938"/>
              <a:gd name="connsiteX2" fmla="*/ 835269 w 4519246"/>
              <a:gd name="connsiteY2" fmla="*/ 712177 h 3727938"/>
              <a:gd name="connsiteX3" fmla="*/ 0 w 4519246"/>
              <a:gd name="connsiteY3" fmla="*/ 1389185 h 3727938"/>
              <a:gd name="connsiteX4" fmla="*/ 518746 w 4519246"/>
              <a:gd name="connsiteY4" fmla="*/ 1696915 h 3727938"/>
              <a:gd name="connsiteX5" fmla="*/ 492369 w 4519246"/>
              <a:gd name="connsiteY5" fmla="*/ 1529861 h 3727938"/>
              <a:gd name="connsiteX6" fmla="*/ 861646 w 4519246"/>
              <a:gd name="connsiteY6" fmla="*/ 1529861 h 3727938"/>
              <a:gd name="connsiteX7" fmla="*/ 923192 w 4519246"/>
              <a:gd name="connsiteY7" fmla="*/ 2972719 h 3727938"/>
              <a:gd name="connsiteX8" fmla="*/ 1097857 w 4519246"/>
              <a:gd name="connsiteY8" fmla="*/ 3230321 h 3727938"/>
              <a:gd name="connsiteX9" fmla="*/ 1411756 w 4519246"/>
              <a:gd name="connsiteY9" fmla="*/ 3462333 h 3727938"/>
              <a:gd name="connsiteX10" fmla="*/ 1903075 w 4519246"/>
              <a:gd name="connsiteY10" fmla="*/ 3510100 h 3727938"/>
              <a:gd name="connsiteX11" fmla="*/ 2365131 w 4519246"/>
              <a:gd name="connsiteY11" fmla="*/ 3710354 h 3727938"/>
              <a:gd name="connsiteX12" fmla="*/ 2505808 w 4519246"/>
              <a:gd name="connsiteY12" fmla="*/ 3727938 h 3727938"/>
              <a:gd name="connsiteX13" fmla="*/ 2813538 w 4519246"/>
              <a:gd name="connsiteY13" fmla="*/ 3692769 h 3727938"/>
              <a:gd name="connsiteX14" fmla="*/ 3279531 w 4519246"/>
              <a:gd name="connsiteY14" fmla="*/ 3464169 h 3727938"/>
              <a:gd name="connsiteX15" fmla="*/ 3420208 w 4519246"/>
              <a:gd name="connsiteY15" fmla="*/ 3464169 h 3727938"/>
              <a:gd name="connsiteX16" fmla="*/ 3640015 w 4519246"/>
              <a:gd name="connsiteY16" fmla="*/ 3508131 h 3727938"/>
              <a:gd name="connsiteX17" fmla="*/ 3683670 w 4519246"/>
              <a:gd name="connsiteY17" fmla="*/ 3394443 h 3727938"/>
              <a:gd name="connsiteX18" fmla="*/ 3798257 w 4519246"/>
              <a:gd name="connsiteY18" fmla="*/ 3455635 h 3727938"/>
              <a:gd name="connsiteX19" fmla="*/ 4334608 w 4519246"/>
              <a:gd name="connsiteY19" fmla="*/ 3446585 h 3727938"/>
              <a:gd name="connsiteX20" fmla="*/ 4430603 w 4519246"/>
              <a:gd name="connsiteY20" fmla="*/ 3414691 h 3727938"/>
              <a:gd name="connsiteX21" fmla="*/ 4484077 w 4519246"/>
              <a:gd name="connsiteY21" fmla="*/ 3358661 h 3727938"/>
              <a:gd name="connsiteX22" fmla="*/ 4519246 w 4519246"/>
              <a:gd name="connsiteY22" fmla="*/ 17585 h 3727938"/>
              <a:gd name="connsiteX23" fmla="*/ 2180492 w 4519246"/>
              <a:gd name="connsiteY23" fmla="*/ 0 h 3727938"/>
              <a:gd name="connsiteX0" fmla="*/ 1688123 w 4026877"/>
              <a:gd name="connsiteY0" fmla="*/ 0 h 3727938"/>
              <a:gd name="connsiteX1" fmla="*/ 369277 w 4026877"/>
              <a:gd name="connsiteY1" fmla="*/ 562708 h 3727938"/>
              <a:gd name="connsiteX2" fmla="*/ 342900 w 4026877"/>
              <a:gd name="connsiteY2" fmla="*/ 712177 h 3727938"/>
              <a:gd name="connsiteX3" fmla="*/ 26377 w 4026877"/>
              <a:gd name="connsiteY3" fmla="*/ 1696915 h 3727938"/>
              <a:gd name="connsiteX4" fmla="*/ 0 w 4026877"/>
              <a:gd name="connsiteY4" fmla="*/ 1529861 h 3727938"/>
              <a:gd name="connsiteX5" fmla="*/ 369277 w 4026877"/>
              <a:gd name="connsiteY5" fmla="*/ 1529861 h 3727938"/>
              <a:gd name="connsiteX6" fmla="*/ 430823 w 4026877"/>
              <a:gd name="connsiteY6" fmla="*/ 2972719 h 3727938"/>
              <a:gd name="connsiteX7" fmla="*/ 605488 w 4026877"/>
              <a:gd name="connsiteY7" fmla="*/ 3230321 h 3727938"/>
              <a:gd name="connsiteX8" fmla="*/ 919387 w 4026877"/>
              <a:gd name="connsiteY8" fmla="*/ 3462333 h 3727938"/>
              <a:gd name="connsiteX9" fmla="*/ 1410706 w 4026877"/>
              <a:gd name="connsiteY9" fmla="*/ 3510100 h 3727938"/>
              <a:gd name="connsiteX10" fmla="*/ 1872762 w 4026877"/>
              <a:gd name="connsiteY10" fmla="*/ 3710354 h 3727938"/>
              <a:gd name="connsiteX11" fmla="*/ 2013439 w 4026877"/>
              <a:gd name="connsiteY11" fmla="*/ 3727938 h 3727938"/>
              <a:gd name="connsiteX12" fmla="*/ 2321169 w 4026877"/>
              <a:gd name="connsiteY12" fmla="*/ 3692769 h 3727938"/>
              <a:gd name="connsiteX13" fmla="*/ 2787162 w 4026877"/>
              <a:gd name="connsiteY13" fmla="*/ 3464169 h 3727938"/>
              <a:gd name="connsiteX14" fmla="*/ 2927839 w 4026877"/>
              <a:gd name="connsiteY14" fmla="*/ 3464169 h 3727938"/>
              <a:gd name="connsiteX15" fmla="*/ 3147646 w 4026877"/>
              <a:gd name="connsiteY15" fmla="*/ 3508131 h 3727938"/>
              <a:gd name="connsiteX16" fmla="*/ 3191301 w 4026877"/>
              <a:gd name="connsiteY16" fmla="*/ 3394443 h 3727938"/>
              <a:gd name="connsiteX17" fmla="*/ 3305888 w 4026877"/>
              <a:gd name="connsiteY17" fmla="*/ 3455635 h 3727938"/>
              <a:gd name="connsiteX18" fmla="*/ 3842239 w 4026877"/>
              <a:gd name="connsiteY18" fmla="*/ 3446585 h 3727938"/>
              <a:gd name="connsiteX19" fmla="*/ 3938234 w 4026877"/>
              <a:gd name="connsiteY19" fmla="*/ 3414691 h 3727938"/>
              <a:gd name="connsiteX20" fmla="*/ 3991708 w 4026877"/>
              <a:gd name="connsiteY20" fmla="*/ 3358661 h 3727938"/>
              <a:gd name="connsiteX21" fmla="*/ 4026877 w 4026877"/>
              <a:gd name="connsiteY21" fmla="*/ 17585 h 3727938"/>
              <a:gd name="connsiteX22" fmla="*/ 1688123 w 4026877"/>
              <a:gd name="connsiteY22" fmla="*/ 0 h 3727938"/>
              <a:gd name="connsiteX0" fmla="*/ 1688123 w 4026877"/>
              <a:gd name="connsiteY0" fmla="*/ 0 h 3727938"/>
              <a:gd name="connsiteX1" fmla="*/ 369277 w 4026877"/>
              <a:gd name="connsiteY1" fmla="*/ 562708 h 3727938"/>
              <a:gd name="connsiteX2" fmla="*/ 342900 w 4026877"/>
              <a:gd name="connsiteY2" fmla="*/ 712177 h 3727938"/>
              <a:gd name="connsiteX3" fmla="*/ 0 w 4026877"/>
              <a:gd name="connsiteY3" fmla="*/ 1529861 h 3727938"/>
              <a:gd name="connsiteX4" fmla="*/ 369277 w 4026877"/>
              <a:gd name="connsiteY4" fmla="*/ 1529861 h 3727938"/>
              <a:gd name="connsiteX5" fmla="*/ 430823 w 4026877"/>
              <a:gd name="connsiteY5" fmla="*/ 2972719 h 3727938"/>
              <a:gd name="connsiteX6" fmla="*/ 605488 w 4026877"/>
              <a:gd name="connsiteY6" fmla="*/ 3230321 h 3727938"/>
              <a:gd name="connsiteX7" fmla="*/ 919387 w 4026877"/>
              <a:gd name="connsiteY7" fmla="*/ 3462333 h 3727938"/>
              <a:gd name="connsiteX8" fmla="*/ 1410706 w 4026877"/>
              <a:gd name="connsiteY8" fmla="*/ 3510100 h 3727938"/>
              <a:gd name="connsiteX9" fmla="*/ 1872762 w 4026877"/>
              <a:gd name="connsiteY9" fmla="*/ 3710354 h 3727938"/>
              <a:gd name="connsiteX10" fmla="*/ 2013439 w 4026877"/>
              <a:gd name="connsiteY10" fmla="*/ 3727938 h 3727938"/>
              <a:gd name="connsiteX11" fmla="*/ 2321169 w 4026877"/>
              <a:gd name="connsiteY11" fmla="*/ 3692769 h 3727938"/>
              <a:gd name="connsiteX12" fmla="*/ 2787162 w 4026877"/>
              <a:gd name="connsiteY12" fmla="*/ 3464169 h 3727938"/>
              <a:gd name="connsiteX13" fmla="*/ 2927839 w 4026877"/>
              <a:gd name="connsiteY13" fmla="*/ 3464169 h 3727938"/>
              <a:gd name="connsiteX14" fmla="*/ 3147646 w 4026877"/>
              <a:gd name="connsiteY14" fmla="*/ 3508131 h 3727938"/>
              <a:gd name="connsiteX15" fmla="*/ 3191301 w 4026877"/>
              <a:gd name="connsiteY15" fmla="*/ 3394443 h 3727938"/>
              <a:gd name="connsiteX16" fmla="*/ 3305888 w 4026877"/>
              <a:gd name="connsiteY16" fmla="*/ 3455635 h 3727938"/>
              <a:gd name="connsiteX17" fmla="*/ 3842239 w 4026877"/>
              <a:gd name="connsiteY17" fmla="*/ 3446585 h 3727938"/>
              <a:gd name="connsiteX18" fmla="*/ 3938234 w 4026877"/>
              <a:gd name="connsiteY18" fmla="*/ 3414691 h 3727938"/>
              <a:gd name="connsiteX19" fmla="*/ 3991708 w 4026877"/>
              <a:gd name="connsiteY19" fmla="*/ 3358661 h 3727938"/>
              <a:gd name="connsiteX20" fmla="*/ 4026877 w 4026877"/>
              <a:gd name="connsiteY20" fmla="*/ 17585 h 3727938"/>
              <a:gd name="connsiteX21" fmla="*/ 1688123 w 4026877"/>
              <a:gd name="connsiteY21" fmla="*/ 0 h 3727938"/>
              <a:gd name="connsiteX0" fmla="*/ 1345223 w 3683977"/>
              <a:gd name="connsiteY0" fmla="*/ 0 h 3727938"/>
              <a:gd name="connsiteX1" fmla="*/ 26377 w 3683977"/>
              <a:gd name="connsiteY1" fmla="*/ 562708 h 3727938"/>
              <a:gd name="connsiteX2" fmla="*/ 0 w 3683977"/>
              <a:gd name="connsiteY2" fmla="*/ 712177 h 3727938"/>
              <a:gd name="connsiteX3" fmla="*/ 26377 w 3683977"/>
              <a:gd name="connsiteY3" fmla="*/ 1529861 h 3727938"/>
              <a:gd name="connsiteX4" fmla="*/ 87923 w 3683977"/>
              <a:gd name="connsiteY4" fmla="*/ 2972719 h 3727938"/>
              <a:gd name="connsiteX5" fmla="*/ 262588 w 3683977"/>
              <a:gd name="connsiteY5" fmla="*/ 3230321 h 3727938"/>
              <a:gd name="connsiteX6" fmla="*/ 576487 w 3683977"/>
              <a:gd name="connsiteY6" fmla="*/ 3462333 h 3727938"/>
              <a:gd name="connsiteX7" fmla="*/ 1067806 w 3683977"/>
              <a:gd name="connsiteY7" fmla="*/ 3510100 h 3727938"/>
              <a:gd name="connsiteX8" fmla="*/ 1529862 w 3683977"/>
              <a:gd name="connsiteY8" fmla="*/ 3710354 h 3727938"/>
              <a:gd name="connsiteX9" fmla="*/ 1670539 w 3683977"/>
              <a:gd name="connsiteY9" fmla="*/ 3727938 h 3727938"/>
              <a:gd name="connsiteX10" fmla="*/ 1978269 w 3683977"/>
              <a:gd name="connsiteY10" fmla="*/ 3692769 h 3727938"/>
              <a:gd name="connsiteX11" fmla="*/ 2444262 w 3683977"/>
              <a:gd name="connsiteY11" fmla="*/ 3464169 h 3727938"/>
              <a:gd name="connsiteX12" fmla="*/ 2584939 w 3683977"/>
              <a:gd name="connsiteY12" fmla="*/ 3464169 h 3727938"/>
              <a:gd name="connsiteX13" fmla="*/ 2804746 w 3683977"/>
              <a:gd name="connsiteY13" fmla="*/ 3508131 h 3727938"/>
              <a:gd name="connsiteX14" fmla="*/ 2848401 w 3683977"/>
              <a:gd name="connsiteY14" fmla="*/ 3394443 h 3727938"/>
              <a:gd name="connsiteX15" fmla="*/ 2962988 w 3683977"/>
              <a:gd name="connsiteY15" fmla="*/ 3455635 h 3727938"/>
              <a:gd name="connsiteX16" fmla="*/ 3499339 w 3683977"/>
              <a:gd name="connsiteY16" fmla="*/ 3446585 h 3727938"/>
              <a:gd name="connsiteX17" fmla="*/ 3595334 w 3683977"/>
              <a:gd name="connsiteY17" fmla="*/ 3414691 h 3727938"/>
              <a:gd name="connsiteX18" fmla="*/ 3648808 w 3683977"/>
              <a:gd name="connsiteY18" fmla="*/ 3358661 h 3727938"/>
              <a:gd name="connsiteX19" fmla="*/ 3683977 w 3683977"/>
              <a:gd name="connsiteY19" fmla="*/ 17585 h 3727938"/>
              <a:gd name="connsiteX20" fmla="*/ 1345223 w 3683977"/>
              <a:gd name="connsiteY20" fmla="*/ 0 h 3727938"/>
              <a:gd name="connsiteX0" fmla="*/ 1345223 w 3683977"/>
              <a:gd name="connsiteY0" fmla="*/ 0 h 3727938"/>
              <a:gd name="connsiteX1" fmla="*/ 26377 w 3683977"/>
              <a:gd name="connsiteY1" fmla="*/ 562708 h 3727938"/>
              <a:gd name="connsiteX2" fmla="*/ 0 w 3683977"/>
              <a:gd name="connsiteY2" fmla="*/ 712177 h 3727938"/>
              <a:gd name="connsiteX3" fmla="*/ 87923 w 3683977"/>
              <a:gd name="connsiteY3" fmla="*/ 2972719 h 3727938"/>
              <a:gd name="connsiteX4" fmla="*/ 262588 w 3683977"/>
              <a:gd name="connsiteY4" fmla="*/ 3230321 h 3727938"/>
              <a:gd name="connsiteX5" fmla="*/ 576487 w 3683977"/>
              <a:gd name="connsiteY5" fmla="*/ 3462333 h 3727938"/>
              <a:gd name="connsiteX6" fmla="*/ 1067806 w 3683977"/>
              <a:gd name="connsiteY6" fmla="*/ 3510100 h 3727938"/>
              <a:gd name="connsiteX7" fmla="*/ 1529862 w 3683977"/>
              <a:gd name="connsiteY7" fmla="*/ 3710354 h 3727938"/>
              <a:gd name="connsiteX8" fmla="*/ 1670539 w 3683977"/>
              <a:gd name="connsiteY8" fmla="*/ 3727938 h 3727938"/>
              <a:gd name="connsiteX9" fmla="*/ 1978269 w 3683977"/>
              <a:gd name="connsiteY9" fmla="*/ 3692769 h 3727938"/>
              <a:gd name="connsiteX10" fmla="*/ 2444262 w 3683977"/>
              <a:gd name="connsiteY10" fmla="*/ 3464169 h 3727938"/>
              <a:gd name="connsiteX11" fmla="*/ 2584939 w 3683977"/>
              <a:gd name="connsiteY11" fmla="*/ 3464169 h 3727938"/>
              <a:gd name="connsiteX12" fmla="*/ 2804746 w 3683977"/>
              <a:gd name="connsiteY12" fmla="*/ 3508131 h 3727938"/>
              <a:gd name="connsiteX13" fmla="*/ 2848401 w 3683977"/>
              <a:gd name="connsiteY13" fmla="*/ 3394443 h 3727938"/>
              <a:gd name="connsiteX14" fmla="*/ 2962988 w 3683977"/>
              <a:gd name="connsiteY14" fmla="*/ 3455635 h 3727938"/>
              <a:gd name="connsiteX15" fmla="*/ 3499339 w 3683977"/>
              <a:gd name="connsiteY15" fmla="*/ 3446585 h 3727938"/>
              <a:gd name="connsiteX16" fmla="*/ 3595334 w 3683977"/>
              <a:gd name="connsiteY16" fmla="*/ 3414691 h 3727938"/>
              <a:gd name="connsiteX17" fmla="*/ 3648808 w 3683977"/>
              <a:gd name="connsiteY17" fmla="*/ 3358661 h 3727938"/>
              <a:gd name="connsiteX18" fmla="*/ 3683977 w 3683977"/>
              <a:gd name="connsiteY18" fmla="*/ 17585 h 3727938"/>
              <a:gd name="connsiteX19" fmla="*/ 1345223 w 3683977"/>
              <a:gd name="connsiteY19" fmla="*/ 0 h 3727938"/>
              <a:gd name="connsiteX0" fmla="*/ 1318846 w 3657600"/>
              <a:gd name="connsiteY0" fmla="*/ 0 h 3727938"/>
              <a:gd name="connsiteX1" fmla="*/ 0 w 3657600"/>
              <a:gd name="connsiteY1" fmla="*/ 562708 h 3727938"/>
              <a:gd name="connsiteX2" fmla="*/ 61546 w 3657600"/>
              <a:gd name="connsiteY2" fmla="*/ 2972719 h 3727938"/>
              <a:gd name="connsiteX3" fmla="*/ 236211 w 3657600"/>
              <a:gd name="connsiteY3" fmla="*/ 3230321 h 3727938"/>
              <a:gd name="connsiteX4" fmla="*/ 550110 w 3657600"/>
              <a:gd name="connsiteY4" fmla="*/ 3462333 h 3727938"/>
              <a:gd name="connsiteX5" fmla="*/ 1041429 w 3657600"/>
              <a:gd name="connsiteY5" fmla="*/ 3510100 h 3727938"/>
              <a:gd name="connsiteX6" fmla="*/ 1503485 w 3657600"/>
              <a:gd name="connsiteY6" fmla="*/ 3710354 h 3727938"/>
              <a:gd name="connsiteX7" fmla="*/ 1644162 w 3657600"/>
              <a:gd name="connsiteY7" fmla="*/ 3727938 h 3727938"/>
              <a:gd name="connsiteX8" fmla="*/ 1951892 w 3657600"/>
              <a:gd name="connsiteY8" fmla="*/ 3692769 h 3727938"/>
              <a:gd name="connsiteX9" fmla="*/ 2417885 w 3657600"/>
              <a:gd name="connsiteY9" fmla="*/ 3464169 h 3727938"/>
              <a:gd name="connsiteX10" fmla="*/ 2558562 w 3657600"/>
              <a:gd name="connsiteY10" fmla="*/ 3464169 h 3727938"/>
              <a:gd name="connsiteX11" fmla="*/ 2778369 w 3657600"/>
              <a:gd name="connsiteY11" fmla="*/ 3508131 h 3727938"/>
              <a:gd name="connsiteX12" fmla="*/ 2822024 w 3657600"/>
              <a:gd name="connsiteY12" fmla="*/ 3394443 h 3727938"/>
              <a:gd name="connsiteX13" fmla="*/ 2936611 w 3657600"/>
              <a:gd name="connsiteY13" fmla="*/ 3455635 h 3727938"/>
              <a:gd name="connsiteX14" fmla="*/ 3472962 w 3657600"/>
              <a:gd name="connsiteY14" fmla="*/ 3446585 h 3727938"/>
              <a:gd name="connsiteX15" fmla="*/ 3568957 w 3657600"/>
              <a:gd name="connsiteY15" fmla="*/ 3414691 h 3727938"/>
              <a:gd name="connsiteX16" fmla="*/ 3622431 w 3657600"/>
              <a:gd name="connsiteY16" fmla="*/ 3358661 h 3727938"/>
              <a:gd name="connsiteX17" fmla="*/ 3657600 w 3657600"/>
              <a:gd name="connsiteY17" fmla="*/ 17585 h 3727938"/>
              <a:gd name="connsiteX18" fmla="*/ 1318846 w 3657600"/>
              <a:gd name="connsiteY18" fmla="*/ 0 h 3727938"/>
              <a:gd name="connsiteX0" fmla="*/ 1257300 w 3596054"/>
              <a:gd name="connsiteY0" fmla="*/ 0 h 3727938"/>
              <a:gd name="connsiteX1" fmla="*/ 0 w 3596054"/>
              <a:gd name="connsiteY1" fmla="*/ 2972719 h 3727938"/>
              <a:gd name="connsiteX2" fmla="*/ 174665 w 3596054"/>
              <a:gd name="connsiteY2" fmla="*/ 3230321 h 3727938"/>
              <a:gd name="connsiteX3" fmla="*/ 488564 w 3596054"/>
              <a:gd name="connsiteY3" fmla="*/ 3462333 h 3727938"/>
              <a:gd name="connsiteX4" fmla="*/ 979883 w 3596054"/>
              <a:gd name="connsiteY4" fmla="*/ 3510100 h 3727938"/>
              <a:gd name="connsiteX5" fmla="*/ 1441939 w 3596054"/>
              <a:gd name="connsiteY5" fmla="*/ 3710354 h 3727938"/>
              <a:gd name="connsiteX6" fmla="*/ 1582616 w 3596054"/>
              <a:gd name="connsiteY6" fmla="*/ 3727938 h 3727938"/>
              <a:gd name="connsiteX7" fmla="*/ 1890346 w 3596054"/>
              <a:gd name="connsiteY7" fmla="*/ 3692769 h 3727938"/>
              <a:gd name="connsiteX8" fmla="*/ 2356339 w 3596054"/>
              <a:gd name="connsiteY8" fmla="*/ 3464169 h 3727938"/>
              <a:gd name="connsiteX9" fmla="*/ 2497016 w 3596054"/>
              <a:gd name="connsiteY9" fmla="*/ 3464169 h 3727938"/>
              <a:gd name="connsiteX10" fmla="*/ 2716823 w 3596054"/>
              <a:gd name="connsiteY10" fmla="*/ 3508131 h 3727938"/>
              <a:gd name="connsiteX11" fmla="*/ 2760478 w 3596054"/>
              <a:gd name="connsiteY11" fmla="*/ 3394443 h 3727938"/>
              <a:gd name="connsiteX12" fmla="*/ 2875065 w 3596054"/>
              <a:gd name="connsiteY12" fmla="*/ 3455635 h 3727938"/>
              <a:gd name="connsiteX13" fmla="*/ 3411416 w 3596054"/>
              <a:gd name="connsiteY13" fmla="*/ 3446585 h 3727938"/>
              <a:gd name="connsiteX14" fmla="*/ 3507411 w 3596054"/>
              <a:gd name="connsiteY14" fmla="*/ 3414691 h 3727938"/>
              <a:gd name="connsiteX15" fmla="*/ 3560885 w 3596054"/>
              <a:gd name="connsiteY15" fmla="*/ 3358661 h 3727938"/>
              <a:gd name="connsiteX16" fmla="*/ 3596054 w 3596054"/>
              <a:gd name="connsiteY16" fmla="*/ 17585 h 3727938"/>
              <a:gd name="connsiteX17" fmla="*/ 1257300 w 3596054"/>
              <a:gd name="connsiteY17" fmla="*/ 0 h 3727938"/>
              <a:gd name="connsiteX0" fmla="*/ 1082635 w 3421389"/>
              <a:gd name="connsiteY0" fmla="*/ 0 h 3727938"/>
              <a:gd name="connsiteX1" fmla="*/ 0 w 3421389"/>
              <a:gd name="connsiteY1" fmla="*/ 3230321 h 3727938"/>
              <a:gd name="connsiteX2" fmla="*/ 313899 w 3421389"/>
              <a:gd name="connsiteY2" fmla="*/ 3462333 h 3727938"/>
              <a:gd name="connsiteX3" fmla="*/ 805218 w 3421389"/>
              <a:gd name="connsiteY3" fmla="*/ 3510100 h 3727938"/>
              <a:gd name="connsiteX4" fmla="*/ 1267274 w 3421389"/>
              <a:gd name="connsiteY4" fmla="*/ 3710354 h 3727938"/>
              <a:gd name="connsiteX5" fmla="*/ 1407951 w 3421389"/>
              <a:gd name="connsiteY5" fmla="*/ 3727938 h 3727938"/>
              <a:gd name="connsiteX6" fmla="*/ 1715681 w 3421389"/>
              <a:gd name="connsiteY6" fmla="*/ 3692769 h 3727938"/>
              <a:gd name="connsiteX7" fmla="*/ 2181674 w 3421389"/>
              <a:gd name="connsiteY7" fmla="*/ 3464169 h 3727938"/>
              <a:gd name="connsiteX8" fmla="*/ 2322351 w 3421389"/>
              <a:gd name="connsiteY8" fmla="*/ 3464169 h 3727938"/>
              <a:gd name="connsiteX9" fmla="*/ 2542158 w 3421389"/>
              <a:gd name="connsiteY9" fmla="*/ 3508131 h 3727938"/>
              <a:gd name="connsiteX10" fmla="*/ 2585813 w 3421389"/>
              <a:gd name="connsiteY10" fmla="*/ 3394443 h 3727938"/>
              <a:gd name="connsiteX11" fmla="*/ 2700400 w 3421389"/>
              <a:gd name="connsiteY11" fmla="*/ 3455635 h 3727938"/>
              <a:gd name="connsiteX12" fmla="*/ 3236751 w 3421389"/>
              <a:gd name="connsiteY12" fmla="*/ 3446585 h 3727938"/>
              <a:gd name="connsiteX13" fmla="*/ 3332746 w 3421389"/>
              <a:gd name="connsiteY13" fmla="*/ 3414691 h 3727938"/>
              <a:gd name="connsiteX14" fmla="*/ 3386220 w 3421389"/>
              <a:gd name="connsiteY14" fmla="*/ 3358661 h 3727938"/>
              <a:gd name="connsiteX15" fmla="*/ 3421389 w 3421389"/>
              <a:gd name="connsiteY15" fmla="*/ 17585 h 3727938"/>
              <a:gd name="connsiteX16" fmla="*/ 1082635 w 3421389"/>
              <a:gd name="connsiteY16" fmla="*/ 0 h 3727938"/>
              <a:gd name="connsiteX0" fmla="*/ 1085015 w 3423769"/>
              <a:gd name="connsiteY0" fmla="*/ 0 h 3727938"/>
              <a:gd name="connsiteX1" fmla="*/ 2380 w 3423769"/>
              <a:gd name="connsiteY1" fmla="*/ 3230321 h 3727938"/>
              <a:gd name="connsiteX2" fmla="*/ 807598 w 3423769"/>
              <a:gd name="connsiteY2" fmla="*/ 3510100 h 3727938"/>
              <a:gd name="connsiteX3" fmla="*/ 1269654 w 3423769"/>
              <a:gd name="connsiteY3" fmla="*/ 3710354 h 3727938"/>
              <a:gd name="connsiteX4" fmla="*/ 1410331 w 3423769"/>
              <a:gd name="connsiteY4" fmla="*/ 3727938 h 3727938"/>
              <a:gd name="connsiteX5" fmla="*/ 1718061 w 3423769"/>
              <a:gd name="connsiteY5" fmla="*/ 3692769 h 3727938"/>
              <a:gd name="connsiteX6" fmla="*/ 2184054 w 3423769"/>
              <a:gd name="connsiteY6" fmla="*/ 3464169 h 3727938"/>
              <a:gd name="connsiteX7" fmla="*/ 2324731 w 3423769"/>
              <a:gd name="connsiteY7" fmla="*/ 3464169 h 3727938"/>
              <a:gd name="connsiteX8" fmla="*/ 2544538 w 3423769"/>
              <a:gd name="connsiteY8" fmla="*/ 3508131 h 3727938"/>
              <a:gd name="connsiteX9" fmla="*/ 2588193 w 3423769"/>
              <a:gd name="connsiteY9" fmla="*/ 3394443 h 3727938"/>
              <a:gd name="connsiteX10" fmla="*/ 2702780 w 3423769"/>
              <a:gd name="connsiteY10" fmla="*/ 3455635 h 3727938"/>
              <a:gd name="connsiteX11" fmla="*/ 3239131 w 3423769"/>
              <a:gd name="connsiteY11" fmla="*/ 3446585 h 3727938"/>
              <a:gd name="connsiteX12" fmla="*/ 3335126 w 3423769"/>
              <a:gd name="connsiteY12" fmla="*/ 3414691 h 3727938"/>
              <a:gd name="connsiteX13" fmla="*/ 3388600 w 3423769"/>
              <a:gd name="connsiteY13" fmla="*/ 3358661 h 3727938"/>
              <a:gd name="connsiteX14" fmla="*/ 3423769 w 3423769"/>
              <a:gd name="connsiteY14" fmla="*/ 17585 h 3727938"/>
              <a:gd name="connsiteX15" fmla="*/ 1085015 w 3423769"/>
              <a:gd name="connsiteY15" fmla="*/ 0 h 3727938"/>
              <a:gd name="connsiteX0" fmla="*/ 1082635 w 3421389"/>
              <a:gd name="connsiteY0" fmla="*/ 0 h 3727938"/>
              <a:gd name="connsiteX1" fmla="*/ 0 w 3421389"/>
              <a:gd name="connsiteY1" fmla="*/ 3230321 h 3727938"/>
              <a:gd name="connsiteX2" fmla="*/ 1267274 w 3421389"/>
              <a:gd name="connsiteY2" fmla="*/ 3710354 h 3727938"/>
              <a:gd name="connsiteX3" fmla="*/ 1407951 w 3421389"/>
              <a:gd name="connsiteY3" fmla="*/ 3727938 h 3727938"/>
              <a:gd name="connsiteX4" fmla="*/ 1715681 w 3421389"/>
              <a:gd name="connsiteY4" fmla="*/ 3692769 h 3727938"/>
              <a:gd name="connsiteX5" fmla="*/ 2181674 w 3421389"/>
              <a:gd name="connsiteY5" fmla="*/ 3464169 h 3727938"/>
              <a:gd name="connsiteX6" fmla="*/ 2322351 w 3421389"/>
              <a:gd name="connsiteY6" fmla="*/ 3464169 h 3727938"/>
              <a:gd name="connsiteX7" fmla="*/ 2542158 w 3421389"/>
              <a:gd name="connsiteY7" fmla="*/ 3508131 h 3727938"/>
              <a:gd name="connsiteX8" fmla="*/ 2585813 w 3421389"/>
              <a:gd name="connsiteY8" fmla="*/ 3394443 h 3727938"/>
              <a:gd name="connsiteX9" fmla="*/ 2700400 w 3421389"/>
              <a:gd name="connsiteY9" fmla="*/ 3455635 h 3727938"/>
              <a:gd name="connsiteX10" fmla="*/ 3236751 w 3421389"/>
              <a:gd name="connsiteY10" fmla="*/ 3446585 h 3727938"/>
              <a:gd name="connsiteX11" fmla="*/ 3332746 w 3421389"/>
              <a:gd name="connsiteY11" fmla="*/ 3414691 h 3727938"/>
              <a:gd name="connsiteX12" fmla="*/ 3386220 w 3421389"/>
              <a:gd name="connsiteY12" fmla="*/ 3358661 h 3727938"/>
              <a:gd name="connsiteX13" fmla="*/ 3421389 w 3421389"/>
              <a:gd name="connsiteY13" fmla="*/ 17585 h 3727938"/>
              <a:gd name="connsiteX14" fmla="*/ 1082635 w 3421389"/>
              <a:gd name="connsiteY14" fmla="*/ 0 h 3727938"/>
              <a:gd name="connsiteX0" fmla="*/ 1082635 w 3421389"/>
              <a:gd name="connsiteY0" fmla="*/ 0 h 3727938"/>
              <a:gd name="connsiteX1" fmla="*/ 0 w 3421389"/>
              <a:gd name="connsiteY1" fmla="*/ 3230321 h 3727938"/>
              <a:gd name="connsiteX2" fmla="*/ 1407951 w 3421389"/>
              <a:gd name="connsiteY2" fmla="*/ 3727938 h 3727938"/>
              <a:gd name="connsiteX3" fmla="*/ 1715681 w 3421389"/>
              <a:gd name="connsiteY3" fmla="*/ 3692769 h 3727938"/>
              <a:gd name="connsiteX4" fmla="*/ 2181674 w 3421389"/>
              <a:gd name="connsiteY4" fmla="*/ 3464169 h 3727938"/>
              <a:gd name="connsiteX5" fmla="*/ 2322351 w 3421389"/>
              <a:gd name="connsiteY5" fmla="*/ 3464169 h 3727938"/>
              <a:gd name="connsiteX6" fmla="*/ 2542158 w 3421389"/>
              <a:gd name="connsiteY6" fmla="*/ 3508131 h 3727938"/>
              <a:gd name="connsiteX7" fmla="*/ 2585813 w 3421389"/>
              <a:gd name="connsiteY7" fmla="*/ 3394443 h 3727938"/>
              <a:gd name="connsiteX8" fmla="*/ 2700400 w 3421389"/>
              <a:gd name="connsiteY8" fmla="*/ 3455635 h 3727938"/>
              <a:gd name="connsiteX9" fmla="*/ 3236751 w 3421389"/>
              <a:gd name="connsiteY9" fmla="*/ 3446585 h 3727938"/>
              <a:gd name="connsiteX10" fmla="*/ 3332746 w 3421389"/>
              <a:gd name="connsiteY10" fmla="*/ 3414691 h 3727938"/>
              <a:gd name="connsiteX11" fmla="*/ 3386220 w 3421389"/>
              <a:gd name="connsiteY11" fmla="*/ 3358661 h 3727938"/>
              <a:gd name="connsiteX12" fmla="*/ 3421389 w 3421389"/>
              <a:gd name="connsiteY12" fmla="*/ 17585 h 3727938"/>
              <a:gd name="connsiteX13" fmla="*/ 1082635 w 3421389"/>
              <a:gd name="connsiteY13" fmla="*/ 0 h 3727938"/>
              <a:gd name="connsiteX0" fmla="*/ 1082635 w 3421389"/>
              <a:gd name="connsiteY0" fmla="*/ 0 h 3692769"/>
              <a:gd name="connsiteX1" fmla="*/ 0 w 3421389"/>
              <a:gd name="connsiteY1" fmla="*/ 3230321 h 3692769"/>
              <a:gd name="connsiteX2" fmla="*/ 1715681 w 3421389"/>
              <a:gd name="connsiteY2" fmla="*/ 3692769 h 3692769"/>
              <a:gd name="connsiteX3" fmla="*/ 2181674 w 3421389"/>
              <a:gd name="connsiteY3" fmla="*/ 3464169 h 3692769"/>
              <a:gd name="connsiteX4" fmla="*/ 2322351 w 3421389"/>
              <a:gd name="connsiteY4" fmla="*/ 3464169 h 3692769"/>
              <a:gd name="connsiteX5" fmla="*/ 2542158 w 3421389"/>
              <a:gd name="connsiteY5" fmla="*/ 3508131 h 3692769"/>
              <a:gd name="connsiteX6" fmla="*/ 2585813 w 3421389"/>
              <a:gd name="connsiteY6" fmla="*/ 3394443 h 3692769"/>
              <a:gd name="connsiteX7" fmla="*/ 2700400 w 3421389"/>
              <a:gd name="connsiteY7" fmla="*/ 3455635 h 3692769"/>
              <a:gd name="connsiteX8" fmla="*/ 3236751 w 3421389"/>
              <a:gd name="connsiteY8" fmla="*/ 3446585 h 3692769"/>
              <a:gd name="connsiteX9" fmla="*/ 3332746 w 3421389"/>
              <a:gd name="connsiteY9" fmla="*/ 3414691 h 3692769"/>
              <a:gd name="connsiteX10" fmla="*/ 3386220 w 3421389"/>
              <a:gd name="connsiteY10" fmla="*/ 3358661 h 3692769"/>
              <a:gd name="connsiteX11" fmla="*/ 3421389 w 3421389"/>
              <a:gd name="connsiteY11" fmla="*/ 17585 h 3692769"/>
              <a:gd name="connsiteX12" fmla="*/ 1082635 w 3421389"/>
              <a:gd name="connsiteY12" fmla="*/ 0 h 3692769"/>
              <a:gd name="connsiteX0" fmla="*/ 1082635 w 3421389"/>
              <a:gd name="connsiteY0" fmla="*/ 0 h 3552622"/>
              <a:gd name="connsiteX1" fmla="*/ 0 w 3421389"/>
              <a:gd name="connsiteY1" fmla="*/ 3230321 h 3552622"/>
              <a:gd name="connsiteX2" fmla="*/ 2181674 w 3421389"/>
              <a:gd name="connsiteY2" fmla="*/ 3464169 h 3552622"/>
              <a:gd name="connsiteX3" fmla="*/ 2322351 w 3421389"/>
              <a:gd name="connsiteY3" fmla="*/ 3464169 h 3552622"/>
              <a:gd name="connsiteX4" fmla="*/ 2542158 w 3421389"/>
              <a:gd name="connsiteY4" fmla="*/ 3508131 h 3552622"/>
              <a:gd name="connsiteX5" fmla="*/ 2585813 w 3421389"/>
              <a:gd name="connsiteY5" fmla="*/ 3394443 h 3552622"/>
              <a:gd name="connsiteX6" fmla="*/ 2700400 w 3421389"/>
              <a:gd name="connsiteY6" fmla="*/ 3455635 h 3552622"/>
              <a:gd name="connsiteX7" fmla="*/ 3236751 w 3421389"/>
              <a:gd name="connsiteY7" fmla="*/ 3446585 h 3552622"/>
              <a:gd name="connsiteX8" fmla="*/ 3332746 w 3421389"/>
              <a:gd name="connsiteY8" fmla="*/ 3414691 h 3552622"/>
              <a:gd name="connsiteX9" fmla="*/ 3386220 w 3421389"/>
              <a:gd name="connsiteY9" fmla="*/ 3358661 h 3552622"/>
              <a:gd name="connsiteX10" fmla="*/ 3421389 w 3421389"/>
              <a:gd name="connsiteY10" fmla="*/ 17585 h 3552622"/>
              <a:gd name="connsiteX11" fmla="*/ 1082635 w 3421389"/>
              <a:gd name="connsiteY11" fmla="*/ 0 h 3552622"/>
              <a:gd name="connsiteX0" fmla="*/ 1082635 w 3421389"/>
              <a:gd name="connsiteY0" fmla="*/ 0 h 3550249"/>
              <a:gd name="connsiteX1" fmla="*/ 0 w 3421389"/>
              <a:gd name="connsiteY1" fmla="*/ 3230321 h 3550249"/>
              <a:gd name="connsiteX2" fmla="*/ 2322351 w 3421389"/>
              <a:gd name="connsiteY2" fmla="*/ 3464169 h 3550249"/>
              <a:gd name="connsiteX3" fmla="*/ 2542158 w 3421389"/>
              <a:gd name="connsiteY3" fmla="*/ 3508131 h 3550249"/>
              <a:gd name="connsiteX4" fmla="*/ 2585813 w 3421389"/>
              <a:gd name="connsiteY4" fmla="*/ 3394443 h 3550249"/>
              <a:gd name="connsiteX5" fmla="*/ 2700400 w 3421389"/>
              <a:gd name="connsiteY5" fmla="*/ 3455635 h 3550249"/>
              <a:gd name="connsiteX6" fmla="*/ 3236751 w 3421389"/>
              <a:gd name="connsiteY6" fmla="*/ 3446585 h 3550249"/>
              <a:gd name="connsiteX7" fmla="*/ 3332746 w 3421389"/>
              <a:gd name="connsiteY7" fmla="*/ 3414691 h 3550249"/>
              <a:gd name="connsiteX8" fmla="*/ 3386220 w 3421389"/>
              <a:gd name="connsiteY8" fmla="*/ 3358661 h 3550249"/>
              <a:gd name="connsiteX9" fmla="*/ 3421389 w 3421389"/>
              <a:gd name="connsiteY9" fmla="*/ 17585 h 3550249"/>
              <a:gd name="connsiteX10" fmla="*/ 1082635 w 3421389"/>
              <a:gd name="connsiteY10" fmla="*/ 0 h 3550249"/>
              <a:gd name="connsiteX0" fmla="*/ 1082635 w 3421389"/>
              <a:gd name="connsiteY0" fmla="*/ 0 h 3550249"/>
              <a:gd name="connsiteX1" fmla="*/ 0 w 3421389"/>
              <a:gd name="connsiteY1" fmla="*/ 3230321 h 3550249"/>
              <a:gd name="connsiteX2" fmla="*/ 2322351 w 3421389"/>
              <a:gd name="connsiteY2" fmla="*/ 3464169 h 3550249"/>
              <a:gd name="connsiteX3" fmla="*/ 2542158 w 3421389"/>
              <a:gd name="connsiteY3" fmla="*/ 3508131 h 3550249"/>
              <a:gd name="connsiteX4" fmla="*/ 2700400 w 3421389"/>
              <a:gd name="connsiteY4" fmla="*/ 3455635 h 3550249"/>
              <a:gd name="connsiteX5" fmla="*/ 3236751 w 3421389"/>
              <a:gd name="connsiteY5" fmla="*/ 3446585 h 3550249"/>
              <a:gd name="connsiteX6" fmla="*/ 3332746 w 3421389"/>
              <a:gd name="connsiteY6" fmla="*/ 3414691 h 3550249"/>
              <a:gd name="connsiteX7" fmla="*/ 3386220 w 3421389"/>
              <a:gd name="connsiteY7" fmla="*/ 3358661 h 3550249"/>
              <a:gd name="connsiteX8" fmla="*/ 3421389 w 3421389"/>
              <a:gd name="connsiteY8" fmla="*/ 17585 h 3550249"/>
              <a:gd name="connsiteX9" fmla="*/ 1082635 w 3421389"/>
              <a:gd name="connsiteY9" fmla="*/ 0 h 3550249"/>
              <a:gd name="connsiteX0" fmla="*/ 1082635 w 3421389"/>
              <a:gd name="connsiteY0" fmla="*/ 0 h 3550249"/>
              <a:gd name="connsiteX1" fmla="*/ 0 w 3421389"/>
              <a:gd name="connsiteY1" fmla="*/ 3230321 h 3550249"/>
              <a:gd name="connsiteX2" fmla="*/ 2322351 w 3421389"/>
              <a:gd name="connsiteY2" fmla="*/ 3464169 h 3550249"/>
              <a:gd name="connsiteX3" fmla="*/ 2700400 w 3421389"/>
              <a:gd name="connsiteY3" fmla="*/ 3455635 h 3550249"/>
              <a:gd name="connsiteX4" fmla="*/ 3236751 w 3421389"/>
              <a:gd name="connsiteY4" fmla="*/ 3446585 h 3550249"/>
              <a:gd name="connsiteX5" fmla="*/ 3332746 w 3421389"/>
              <a:gd name="connsiteY5" fmla="*/ 3414691 h 3550249"/>
              <a:gd name="connsiteX6" fmla="*/ 3386220 w 3421389"/>
              <a:gd name="connsiteY6" fmla="*/ 3358661 h 3550249"/>
              <a:gd name="connsiteX7" fmla="*/ 3421389 w 3421389"/>
              <a:gd name="connsiteY7" fmla="*/ 17585 h 3550249"/>
              <a:gd name="connsiteX8" fmla="*/ 1082635 w 3421389"/>
              <a:gd name="connsiteY8" fmla="*/ 0 h 3550249"/>
              <a:gd name="connsiteX0" fmla="*/ 1082635 w 3421389"/>
              <a:gd name="connsiteY0" fmla="*/ 0 h 3549503"/>
              <a:gd name="connsiteX1" fmla="*/ 0 w 3421389"/>
              <a:gd name="connsiteY1" fmla="*/ 3230321 h 3549503"/>
              <a:gd name="connsiteX2" fmla="*/ 2700400 w 3421389"/>
              <a:gd name="connsiteY2" fmla="*/ 3455635 h 3549503"/>
              <a:gd name="connsiteX3" fmla="*/ 3236751 w 3421389"/>
              <a:gd name="connsiteY3" fmla="*/ 3446585 h 3549503"/>
              <a:gd name="connsiteX4" fmla="*/ 3332746 w 3421389"/>
              <a:gd name="connsiteY4" fmla="*/ 3414691 h 3549503"/>
              <a:gd name="connsiteX5" fmla="*/ 3386220 w 3421389"/>
              <a:gd name="connsiteY5" fmla="*/ 3358661 h 3549503"/>
              <a:gd name="connsiteX6" fmla="*/ 3421389 w 3421389"/>
              <a:gd name="connsiteY6" fmla="*/ 17585 h 3549503"/>
              <a:gd name="connsiteX7" fmla="*/ 1082635 w 3421389"/>
              <a:gd name="connsiteY7" fmla="*/ 0 h 3549503"/>
              <a:gd name="connsiteX0" fmla="*/ 1082635 w 3421389"/>
              <a:gd name="connsiteY0" fmla="*/ 0 h 3546939"/>
              <a:gd name="connsiteX1" fmla="*/ 0 w 3421389"/>
              <a:gd name="connsiteY1" fmla="*/ 3230321 h 3546939"/>
              <a:gd name="connsiteX2" fmla="*/ 3236751 w 3421389"/>
              <a:gd name="connsiteY2" fmla="*/ 3446585 h 3546939"/>
              <a:gd name="connsiteX3" fmla="*/ 3332746 w 3421389"/>
              <a:gd name="connsiteY3" fmla="*/ 3414691 h 3546939"/>
              <a:gd name="connsiteX4" fmla="*/ 3386220 w 3421389"/>
              <a:gd name="connsiteY4" fmla="*/ 3358661 h 3546939"/>
              <a:gd name="connsiteX5" fmla="*/ 3421389 w 3421389"/>
              <a:gd name="connsiteY5" fmla="*/ 17585 h 3546939"/>
              <a:gd name="connsiteX6" fmla="*/ 1082635 w 3421389"/>
              <a:gd name="connsiteY6" fmla="*/ 0 h 3546939"/>
              <a:gd name="connsiteX0" fmla="*/ 1082635 w 3421389"/>
              <a:gd name="connsiteY0" fmla="*/ 0 h 3535245"/>
              <a:gd name="connsiteX1" fmla="*/ 0 w 3421389"/>
              <a:gd name="connsiteY1" fmla="*/ 3230321 h 3535245"/>
              <a:gd name="connsiteX2" fmla="*/ 3332746 w 3421389"/>
              <a:gd name="connsiteY2" fmla="*/ 3414691 h 3535245"/>
              <a:gd name="connsiteX3" fmla="*/ 3386220 w 3421389"/>
              <a:gd name="connsiteY3" fmla="*/ 3358661 h 3535245"/>
              <a:gd name="connsiteX4" fmla="*/ 3421389 w 3421389"/>
              <a:gd name="connsiteY4" fmla="*/ 17585 h 3535245"/>
              <a:gd name="connsiteX5" fmla="*/ 1082635 w 3421389"/>
              <a:gd name="connsiteY5" fmla="*/ 0 h 3535245"/>
              <a:gd name="connsiteX0" fmla="*/ 1082635 w 3421389"/>
              <a:gd name="connsiteY0" fmla="*/ 0 h 3709797"/>
              <a:gd name="connsiteX1" fmla="*/ 0 w 3421389"/>
              <a:gd name="connsiteY1" fmla="*/ 3230321 h 3709797"/>
              <a:gd name="connsiteX2" fmla="*/ 3386220 w 3421389"/>
              <a:gd name="connsiteY2" fmla="*/ 3358661 h 3709797"/>
              <a:gd name="connsiteX3" fmla="*/ 3421389 w 3421389"/>
              <a:gd name="connsiteY3" fmla="*/ 17585 h 3709797"/>
              <a:gd name="connsiteX4" fmla="*/ 1082635 w 3421389"/>
              <a:gd name="connsiteY4" fmla="*/ 0 h 3709797"/>
              <a:gd name="connsiteX0" fmla="*/ 23274 w 2362028"/>
              <a:gd name="connsiteY0" fmla="*/ 0 h 3737850"/>
              <a:gd name="connsiteX1" fmla="*/ 0 w 2362028"/>
              <a:gd name="connsiteY1" fmla="*/ 3293708 h 3737850"/>
              <a:gd name="connsiteX2" fmla="*/ 2326859 w 2362028"/>
              <a:gd name="connsiteY2" fmla="*/ 3358661 h 3737850"/>
              <a:gd name="connsiteX3" fmla="*/ 2362028 w 2362028"/>
              <a:gd name="connsiteY3" fmla="*/ 17585 h 3737850"/>
              <a:gd name="connsiteX4" fmla="*/ 23274 w 2362028"/>
              <a:gd name="connsiteY4" fmla="*/ 0 h 3737850"/>
              <a:gd name="connsiteX0" fmla="*/ 23274 w 2362028"/>
              <a:gd name="connsiteY0" fmla="*/ 0 h 3587883"/>
              <a:gd name="connsiteX1" fmla="*/ 0 w 2362028"/>
              <a:gd name="connsiteY1" fmla="*/ 3293708 h 3587883"/>
              <a:gd name="connsiteX2" fmla="*/ 2326859 w 2362028"/>
              <a:gd name="connsiteY2" fmla="*/ 3358661 h 3587883"/>
              <a:gd name="connsiteX3" fmla="*/ 2362028 w 2362028"/>
              <a:gd name="connsiteY3" fmla="*/ 17585 h 3587883"/>
              <a:gd name="connsiteX4" fmla="*/ 23274 w 2362028"/>
              <a:gd name="connsiteY4" fmla="*/ 0 h 3587883"/>
              <a:gd name="connsiteX0" fmla="*/ 23274 w 2362028"/>
              <a:gd name="connsiteY0" fmla="*/ 0 h 3358661"/>
              <a:gd name="connsiteX1" fmla="*/ 0 w 2362028"/>
              <a:gd name="connsiteY1" fmla="*/ 3293708 h 3358661"/>
              <a:gd name="connsiteX2" fmla="*/ 2326859 w 2362028"/>
              <a:gd name="connsiteY2" fmla="*/ 3358661 h 3358661"/>
              <a:gd name="connsiteX3" fmla="*/ 2362028 w 2362028"/>
              <a:gd name="connsiteY3" fmla="*/ 17585 h 3358661"/>
              <a:gd name="connsiteX4" fmla="*/ 23274 w 2362028"/>
              <a:gd name="connsiteY4" fmla="*/ 0 h 335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2028" h="3358661">
                <a:moveTo>
                  <a:pt x="23274" y="0"/>
                </a:moveTo>
                <a:lnTo>
                  <a:pt x="0" y="3293708"/>
                </a:lnTo>
                <a:cubicBezTo>
                  <a:pt x="2339676" y="3328280"/>
                  <a:pt x="18187" y="3314580"/>
                  <a:pt x="2326859" y="3358661"/>
                </a:cubicBezTo>
                <a:lnTo>
                  <a:pt x="2362028" y="17585"/>
                </a:lnTo>
                <a:lnTo>
                  <a:pt x="23274" y="0"/>
                </a:lnTo>
                <a:close/>
              </a:path>
            </a:pathLst>
          </a:custGeom>
          <a:solidFill>
            <a:srgbClr val="C0000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BO">
              <a:solidFill>
                <a:srgbClr val="C00000">
                  <a:alpha val="46000"/>
                </a:srgbClr>
              </a:solidFill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4423420" y="989182"/>
            <a:ext cx="3705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BO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REFINERÍA GUALBERTO VILLARROEL</a:t>
            </a:r>
            <a:endParaRPr lang="es-BO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Rectangle 654"/>
          <p:cNvSpPr>
            <a:spLocks noChangeArrowheads="1"/>
          </p:cNvSpPr>
          <p:nvPr/>
        </p:nvSpPr>
        <p:spPr bwMode="auto">
          <a:xfrm>
            <a:off x="2695757" y="284549"/>
            <a:ext cx="6624637" cy="649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BO" altLang="es-BO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25" name="Text Box 659"/>
          <p:cNvSpPr txBox="1">
            <a:spLocks noChangeArrowheads="1"/>
          </p:cNvSpPr>
          <p:nvPr/>
        </p:nvSpPr>
        <p:spPr bwMode="auto">
          <a:xfrm>
            <a:off x="4412519" y="355967"/>
            <a:ext cx="30956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pt-BR" altLang="es-BO" sz="1400" b="1" dirty="0">
                <a:solidFill>
                  <a:srgbClr val="000000"/>
                </a:solidFill>
                <a:latin typeface="Arial" panose="020B0604020202020204" pitchFamily="34" charset="0"/>
              </a:rPr>
              <a:t>Plano de </a:t>
            </a:r>
            <a:r>
              <a:rPr lang="pt-BR" altLang="es-BO" sz="1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áreas </a:t>
            </a:r>
            <a:r>
              <a:rPr lang="pt-BR" altLang="es-BO" sz="1400" b="1" dirty="0">
                <a:solidFill>
                  <a:srgbClr val="000000"/>
                </a:solidFill>
                <a:latin typeface="Arial" panose="020B0604020202020204" pitchFamily="34" charset="0"/>
              </a:rPr>
              <a:t>no permitidas para uso de celulares</a:t>
            </a:r>
            <a:endParaRPr lang="es-ES" altLang="es-BO" sz="1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6" name="Picture 66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668" y="462329"/>
            <a:ext cx="1047238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 Box 658"/>
          <p:cNvSpPr txBox="1">
            <a:spLocks noChangeArrowheads="1"/>
          </p:cNvSpPr>
          <p:nvPr/>
        </p:nvSpPr>
        <p:spPr bwMode="auto">
          <a:xfrm>
            <a:off x="7593194" y="408773"/>
            <a:ext cx="1727200" cy="42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fontAlgn="base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</a:pPr>
            <a:r>
              <a:rPr lang="es-BO" altLang="es-BO" sz="1400" b="1" dirty="0">
                <a:solidFill>
                  <a:srgbClr val="000000"/>
                </a:solidFill>
                <a:latin typeface="Arial" panose="020B0604020202020204" pitchFamily="34" charset="0"/>
              </a:rPr>
              <a:t>Anexo A</a:t>
            </a:r>
          </a:p>
          <a:p>
            <a:pPr algn="ctr" eaLnBrk="1" fontAlgn="base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</a:pPr>
            <a:r>
              <a:rPr lang="es-BO" altLang="es-BO" sz="1400" b="1" dirty="0">
                <a:solidFill>
                  <a:srgbClr val="000000"/>
                </a:solidFill>
                <a:latin typeface="Arial" panose="020B0604020202020204" pitchFamily="34" charset="0"/>
              </a:rPr>
              <a:t> PG-1-DGSMS-129</a:t>
            </a:r>
            <a:endParaRPr lang="es-ES" altLang="es-BO" sz="1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9" name="Grupo 28"/>
          <p:cNvGrpSpPr/>
          <p:nvPr/>
        </p:nvGrpSpPr>
        <p:grpSpPr>
          <a:xfrm>
            <a:off x="2909668" y="355967"/>
            <a:ext cx="4598476" cy="650875"/>
            <a:chOff x="957776" y="188913"/>
            <a:chExt cx="4598476" cy="650875"/>
          </a:xfrm>
        </p:grpSpPr>
        <p:sp>
          <p:nvSpPr>
            <p:cNvPr id="30" name="Line 64"/>
            <p:cNvSpPr>
              <a:spLocks noChangeShapeType="1"/>
            </p:cNvSpPr>
            <p:nvPr/>
          </p:nvSpPr>
          <p:spPr bwMode="auto">
            <a:xfrm rot="5400000" flipV="1">
              <a:off x="2042319" y="700881"/>
              <a:ext cx="1588" cy="27622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BO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31" name="Text Box 490"/>
            <p:cNvSpPr txBox="1">
              <a:spLocks noChangeArrowheads="1"/>
            </p:cNvSpPr>
            <p:nvPr/>
          </p:nvSpPr>
          <p:spPr bwMode="auto">
            <a:xfrm>
              <a:off x="2362200" y="228600"/>
              <a:ext cx="352425" cy="363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BO" altLang="es-BO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</a:rPr>
                <a:t>   </a:t>
              </a:r>
              <a:endParaRPr kumimoji="0" lang="en-US" altLang="es-BO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32" name="Line 655"/>
            <p:cNvSpPr>
              <a:spLocks noChangeShapeType="1"/>
            </p:cNvSpPr>
            <p:nvPr/>
          </p:nvSpPr>
          <p:spPr bwMode="auto">
            <a:xfrm>
              <a:off x="2411413" y="188913"/>
              <a:ext cx="0" cy="5032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BO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33" name="Line 656"/>
            <p:cNvSpPr>
              <a:spLocks noChangeShapeType="1"/>
            </p:cNvSpPr>
            <p:nvPr/>
          </p:nvSpPr>
          <p:spPr bwMode="auto">
            <a:xfrm>
              <a:off x="5508625" y="188913"/>
              <a:ext cx="0" cy="5032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BO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35" name="Text Box 659"/>
            <p:cNvSpPr txBox="1">
              <a:spLocks noChangeArrowheads="1"/>
            </p:cNvSpPr>
            <p:nvPr/>
          </p:nvSpPr>
          <p:spPr bwMode="auto">
            <a:xfrm>
              <a:off x="2460627" y="188913"/>
              <a:ext cx="30956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pt-BR" altLang="es-BO" sz="14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Plano de </a:t>
              </a:r>
              <a:r>
                <a:rPr lang="pt-BR" altLang="es-BO" sz="1400" b="1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áreas </a:t>
              </a:r>
              <a:r>
                <a:rPr lang="pt-BR" altLang="es-BO" sz="14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no permitidas para uso de celulares</a:t>
              </a:r>
              <a:endParaRPr lang="es-ES" altLang="es-BO" sz="14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36" name="Picture 66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7776" y="295275"/>
              <a:ext cx="1047238" cy="363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8420431" y="2504662"/>
            <a:ext cx="1653872" cy="40199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BO" sz="1200"/>
          </a:p>
        </p:txBody>
      </p:sp>
    </p:spTree>
    <p:extLst>
      <p:ext uri="{BB962C8B-B14F-4D97-AF65-F5344CB8AC3E}">
        <p14:creationId xmlns:p14="http://schemas.microsoft.com/office/powerpoint/2010/main" val="11287851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76</Words>
  <Application>Microsoft Office PowerPoint</Application>
  <PresentationFormat>Panorámica</PresentationFormat>
  <Paragraphs>21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8" baseType="lpstr">
      <vt:lpstr>Arial</vt:lpstr>
      <vt:lpstr>Arial Narrow</vt:lpstr>
      <vt:lpstr>Calibri</vt:lpstr>
      <vt:lpstr>Calibri Light</vt:lpstr>
      <vt:lpstr>Times New Roman</vt:lpstr>
      <vt:lpstr>Tema de Office</vt:lpstr>
      <vt:lpstr>Presentación de PowerPoint</vt:lpstr>
      <vt:lpstr>Presentación de PowerPoint</vt:lpstr>
    </vt:vector>
  </TitlesOfParts>
  <Company>YPFB Refinación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E. Antonio Rossetti S.</dc:creator>
  <cp:lastModifiedBy>Claudia Andrade Zurita - PRACTICANTE</cp:lastModifiedBy>
  <cp:revision>11</cp:revision>
  <dcterms:created xsi:type="dcterms:W3CDTF">2022-05-16T12:15:03Z</dcterms:created>
  <dcterms:modified xsi:type="dcterms:W3CDTF">2022-06-08T02:50:44Z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iente">
    <vt:lpwstr>E. Antonio Rossetti S.</vt:lpwstr>
  </property>
  <property fmtid="{D5CDD505-2E9C-101B-9397-08002B2CF9AE}" pid="3" name="Editor">
    <vt:lpwstr>E. Antonio Rossetti S.</vt:lpwstr>
  </property>
</Properties>
</file>