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462242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876178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74632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32686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557260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16863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820974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263206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8545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3291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11115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F53C5-79F0-4360-A505-3A815DCE166C}" type="datetimeFigureOut">
              <a:rPr lang="es-BO" smtClean="0"/>
              <a:t>28/11/2021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C206A-DB46-40AD-991D-7F59178C422D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90939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764047" y="1071688"/>
            <a:ext cx="2633488" cy="65230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Coordinador PAM</a:t>
            </a:r>
          </a:p>
          <a:p>
            <a:pPr algn="ctr">
              <a:defRPr/>
            </a:pPr>
            <a:endParaRPr lang="es-BO" sz="105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CPAM_____________________________</a:t>
            </a:r>
            <a:endParaRPr lang="es-ES" sz="1050" b="1" dirty="0">
              <a:solidFill>
                <a:schemeClr val="tx1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658176" y="3931369"/>
            <a:ext cx="2409874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RESPOSABLE DE CAPACITACION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/>
              <a:t>R</a:t>
            </a:r>
            <a:r>
              <a:rPr lang="es-BO" altLang="es-BO" sz="800" b="1" dirty="0" smtClean="0"/>
              <a:t>CAPA_________________</a:t>
            </a:r>
            <a:endParaRPr lang="es-ES" altLang="es-BO" sz="800" b="1" dirty="0" smtClean="0"/>
          </a:p>
        </p:txBody>
      </p:sp>
      <p:cxnSp>
        <p:nvCxnSpPr>
          <p:cNvPr id="11" name="AutoShape 22"/>
          <p:cNvCxnSpPr>
            <a:cxnSpLocks noChangeShapeType="1"/>
            <a:stCxn id="21" idx="2"/>
            <a:endCxn id="7" idx="0"/>
          </p:cNvCxnSpPr>
          <p:nvPr/>
        </p:nvCxnSpPr>
        <p:spPr bwMode="auto">
          <a:xfrm rot="16200000" flipH="1">
            <a:off x="7490283" y="1558538"/>
            <a:ext cx="959569" cy="378609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AutoShape 22"/>
          <p:cNvCxnSpPr>
            <a:cxnSpLocks noChangeShapeType="1"/>
            <a:stCxn id="4" idx="2"/>
            <a:endCxn id="21" idx="0"/>
          </p:cNvCxnSpPr>
          <p:nvPr/>
        </p:nvCxnSpPr>
        <p:spPr bwMode="auto">
          <a:xfrm rot="5400000">
            <a:off x="5934018" y="1867000"/>
            <a:ext cx="289777" cy="377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718406" y="2013774"/>
            <a:ext cx="2717229" cy="593949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Coordinador Suplente PAM</a:t>
            </a:r>
          </a:p>
          <a:p>
            <a:pPr algn="ctr">
              <a:defRPr/>
            </a:pPr>
            <a:endParaRPr lang="es-BO" sz="1050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s-BO" sz="1050" b="1" dirty="0" smtClean="0">
                <a:solidFill>
                  <a:schemeClr val="tx1"/>
                </a:solidFill>
              </a:rPr>
              <a:t>CSPAM____________________________</a:t>
            </a:r>
            <a:endParaRPr lang="es-ES" sz="1050" b="1" dirty="0">
              <a:solidFill>
                <a:schemeClr val="tx1"/>
              </a:solidFill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8477201" y="5151189"/>
            <a:ext cx="2781349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RESPONSABLE SUPLENTE DE CAPACITACION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/>
              <a:t>R</a:t>
            </a:r>
            <a:r>
              <a:rPr lang="es-BO" altLang="es-BO" sz="800" b="1" dirty="0" smtClean="0"/>
              <a:t>SCAPA_______________________________</a:t>
            </a:r>
            <a:endParaRPr lang="es-ES" altLang="es-BO" sz="800" b="1" dirty="0" smtClean="0"/>
          </a:p>
        </p:txBody>
      </p:sp>
      <p:cxnSp>
        <p:nvCxnSpPr>
          <p:cNvPr id="50" name="AutoShape 22"/>
          <p:cNvCxnSpPr>
            <a:cxnSpLocks noChangeShapeType="1"/>
            <a:stCxn id="7" idx="2"/>
            <a:endCxn id="49" idx="0"/>
          </p:cNvCxnSpPr>
          <p:nvPr/>
        </p:nvCxnSpPr>
        <p:spPr bwMode="auto">
          <a:xfrm rot="16200000" flipH="1">
            <a:off x="9704487" y="4987800"/>
            <a:ext cx="322014" cy="47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Rectangle 8"/>
          <p:cNvSpPr>
            <a:spLocks noChangeArrowheads="1"/>
          </p:cNvSpPr>
          <p:nvPr/>
        </p:nvSpPr>
        <p:spPr bwMode="auto">
          <a:xfrm>
            <a:off x="4872085" y="3931369"/>
            <a:ext cx="2862215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RESPONSABLE DE SIMULACROS Y SIMULACIONES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 smtClean="0"/>
              <a:t>RSIMU__________________________________</a:t>
            </a:r>
            <a:endParaRPr lang="es-ES" altLang="es-BO" sz="800" b="1" dirty="0" smtClean="0"/>
          </a:p>
        </p:txBody>
      </p:sp>
      <p:sp>
        <p:nvSpPr>
          <p:cNvPr id="54" name="Rectangle 8"/>
          <p:cNvSpPr>
            <a:spLocks noChangeArrowheads="1"/>
          </p:cNvSpPr>
          <p:nvPr/>
        </p:nvSpPr>
        <p:spPr bwMode="auto">
          <a:xfrm>
            <a:off x="5107694" y="5151189"/>
            <a:ext cx="2409875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COORDINADOR SUPLENTE DE CAPACITACION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 smtClean="0"/>
              <a:t>RSSIMU________________________________</a:t>
            </a:r>
            <a:endParaRPr lang="es-ES" altLang="es-BO" sz="800" b="1" dirty="0" smtClean="0"/>
          </a:p>
        </p:txBody>
      </p:sp>
      <p:sp>
        <p:nvSpPr>
          <p:cNvPr id="55" name="Rectangle 8"/>
          <p:cNvSpPr>
            <a:spLocks noChangeArrowheads="1"/>
          </p:cNvSpPr>
          <p:nvPr/>
        </p:nvSpPr>
        <p:spPr bwMode="auto">
          <a:xfrm>
            <a:off x="1638251" y="3931369"/>
            <a:ext cx="2409874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RESPONSABLE DE RECURSOS/PERSONAL</a:t>
            </a:r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/>
              <a:t>R</a:t>
            </a:r>
            <a:r>
              <a:rPr lang="es-BO" altLang="es-BO" sz="800" b="1" dirty="0" smtClean="0"/>
              <a:t>REPA_______________________________</a:t>
            </a:r>
            <a:endParaRPr lang="es-ES" altLang="es-BO" sz="800" b="1" dirty="0" smtClean="0"/>
          </a:p>
        </p:txBody>
      </p:sp>
      <p:sp>
        <p:nvSpPr>
          <p:cNvPr id="56" name="Rectangle 8"/>
          <p:cNvSpPr>
            <a:spLocks noChangeArrowheads="1"/>
          </p:cNvSpPr>
          <p:nvPr/>
        </p:nvSpPr>
        <p:spPr bwMode="auto">
          <a:xfrm>
            <a:off x="1285850" y="5151189"/>
            <a:ext cx="3133726" cy="897806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s-BO" altLang="es-BO" sz="800" b="1" dirty="0" smtClean="0"/>
              <a:t>RESPONSABLE SUPLENTE </a:t>
            </a:r>
            <a:r>
              <a:rPr lang="es-BO" altLang="es-BO" sz="800" b="1" dirty="0"/>
              <a:t>DE RECURSOS/PERSONAL</a:t>
            </a:r>
          </a:p>
          <a:p>
            <a:pPr algn="ctr" eaLnBrk="1" hangingPunct="1">
              <a:defRPr/>
            </a:pPr>
            <a:endParaRPr lang="es-BO" altLang="es-BO" sz="800" b="1" dirty="0"/>
          </a:p>
          <a:p>
            <a:pPr algn="ctr" eaLnBrk="1" hangingPunct="1">
              <a:defRPr/>
            </a:pPr>
            <a:endParaRPr lang="es-BO" altLang="es-BO" sz="800" b="1" dirty="0" smtClean="0"/>
          </a:p>
          <a:p>
            <a:pPr algn="ctr" eaLnBrk="1" hangingPunct="1">
              <a:defRPr/>
            </a:pPr>
            <a:r>
              <a:rPr lang="es-BO" altLang="es-BO" sz="800" b="1" dirty="0"/>
              <a:t>R</a:t>
            </a:r>
            <a:r>
              <a:rPr lang="es-BO" altLang="es-BO" sz="800" b="1" dirty="0" smtClean="0"/>
              <a:t>SREPA________________________________</a:t>
            </a:r>
            <a:endParaRPr lang="es-ES" altLang="es-BO" sz="800" b="1" dirty="0" smtClean="0"/>
          </a:p>
        </p:txBody>
      </p:sp>
      <p:cxnSp>
        <p:nvCxnSpPr>
          <p:cNvPr id="58" name="AutoShape 22"/>
          <p:cNvCxnSpPr>
            <a:cxnSpLocks noChangeShapeType="1"/>
            <a:stCxn id="21" idx="2"/>
            <a:endCxn id="53" idx="0"/>
          </p:cNvCxnSpPr>
          <p:nvPr/>
        </p:nvCxnSpPr>
        <p:spPr bwMode="auto">
          <a:xfrm rot="16200000" flipH="1">
            <a:off x="5710323" y="3338498"/>
            <a:ext cx="959569" cy="22617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AutoShape 22"/>
          <p:cNvCxnSpPr>
            <a:cxnSpLocks noChangeShapeType="1"/>
            <a:stCxn id="21" idx="2"/>
            <a:endCxn id="55" idx="0"/>
          </p:cNvCxnSpPr>
          <p:nvPr/>
        </p:nvCxnSpPr>
        <p:spPr bwMode="auto">
          <a:xfrm rot="5400000">
            <a:off x="3798282" y="1652630"/>
            <a:ext cx="1323646" cy="3233833"/>
          </a:xfrm>
          <a:prstGeom prst="bentConnector3">
            <a:avLst>
              <a:gd name="adj1" fmla="val 63672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AutoShape 22"/>
          <p:cNvCxnSpPr>
            <a:cxnSpLocks noChangeShapeType="1"/>
            <a:stCxn id="55" idx="2"/>
            <a:endCxn id="56" idx="0"/>
          </p:cNvCxnSpPr>
          <p:nvPr/>
        </p:nvCxnSpPr>
        <p:spPr bwMode="auto">
          <a:xfrm rot="16200000" flipH="1">
            <a:off x="2686943" y="4985419"/>
            <a:ext cx="322014" cy="95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AutoShape 22"/>
          <p:cNvCxnSpPr>
            <a:cxnSpLocks noChangeShapeType="1"/>
            <a:stCxn id="53" idx="2"/>
            <a:endCxn id="54" idx="0"/>
          </p:cNvCxnSpPr>
          <p:nvPr/>
        </p:nvCxnSpPr>
        <p:spPr bwMode="auto">
          <a:xfrm rot="16200000" flipH="1">
            <a:off x="6146905" y="4985462"/>
            <a:ext cx="322014" cy="943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725702"/>
              </p:ext>
            </p:extLst>
          </p:nvPr>
        </p:nvGraphicFramePr>
        <p:xfrm>
          <a:off x="381000" y="172803"/>
          <a:ext cx="1166812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75">
                  <a:extLst>
                    <a:ext uri="{9D8B030D-6E8A-4147-A177-3AD203B41FA5}">
                      <a16:colId xmlns:a16="http://schemas.microsoft.com/office/drawing/2014/main" val="2207179660"/>
                    </a:ext>
                  </a:extLst>
                </a:gridCol>
                <a:gridCol w="8010525">
                  <a:extLst>
                    <a:ext uri="{9D8B030D-6E8A-4147-A177-3AD203B41FA5}">
                      <a16:colId xmlns:a16="http://schemas.microsoft.com/office/drawing/2014/main" val="1444707561"/>
                    </a:ext>
                  </a:extLst>
                </a:gridCol>
                <a:gridCol w="2257424">
                  <a:extLst>
                    <a:ext uri="{9D8B030D-6E8A-4147-A177-3AD203B41FA5}">
                      <a16:colId xmlns:a16="http://schemas.microsoft.com/office/drawing/2014/main" val="3553905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BO" dirty="0"/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>
                          <a:solidFill>
                            <a:schemeClr val="tx1"/>
                          </a:solidFill>
                        </a:rPr>
                        <a:t>ESTRUCTURA PROPUESTA</a:t>
                      </a:r>
                      <a:r>
                        <a:rPr lang="es-BO" baseline="0" dirty="0" smtClean="0">
                          <a:solidFill>
                            <a:schemeClr val="tx1"/>
                          </a:solidFill>
                        </a:rPr>
                        <a:t> DE PAM</a:t>
                      </a:r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400" dirty="0" smtClean="0">
                          <a:solidFill>
                            <a:schemeClr val="tx1"/>
                          </a:solidFill>
                        </a:rPr>
                        <a:t>RG</a:t>
                      </a:r>
                      <a:r>
                        <a:rPr lang="es-BO" sz="1400" baseline="0" dirty="0" smtClean="0">
                          <a:solidFill>
                            <a:schemeClr val="tx1"/>
                          </a:solidFill>
                        </a:rPr>
                        <a:t> 20 A </a:t>
                      </a:r>
                      <a:r>
                        <a:rPr lang="es-BO" sz="1400" dirty="0" smtClean="0">
                          <a:solidFill>
                            <a:schemeClr val="tx1"/>
                          </a:solidFill>
                        </a:rPr>
                        <a:t>PG-1-DGSMS-123</a:t>
                      </a:r>
                      <a:endParaRPr lang="es-BO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555068"/>
                  </a:ext>
                </a:extLst>
              </a:tr>
            </a:tbl>
          </a:graphicData>
        </a:graphic>
      </p:graphicFrame>
      <p:pic>
        <p:nvPicPr>
          <p:cNvPr id="20" name="Imagen 9" descr="http://siap.ypfbrefinacion.com.bo/WEB_SIAP/Imagenes/ypfb_refinac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220830"/>
            <a:ext cx="902442" cy="27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095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52</Words>
  <Application>Microsoft Office PowerPoint</Application>
  <PresentationFormat>Panorámica</PresentationFormat>
  <Paragraphs>27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>YPFB Refinación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Jaime Nicolas Aguilar Robledo</dc:creator>
  <cp:lastModifiedBy>Jaime Nicolas Aguilar Robledo</cp:lastModifiedBy>
  <cp:revision>5</cp:revision>
  <dcterms:created xsi:type="dcterms:W3CDTF">2018-09-20T18:28:19Z</dcterms:created>
  <dcterms:modified xsi:type="dcterms:W3CDTF">2021-11-28T04:21:31Z</dcterms:modified>
</cp:coreProperties>
</file>