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462242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876178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74632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32686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557260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416863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820974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263206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48545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43291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11115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F53C5-79F0-4360-A505-3A815DCE166C}" type="datetimeFigureOut">
              <a:rPr lang="es-BO" smtClean="0"/>
              <a:t>28/11/2021</a:t>
            </a:fld>
            <a:endParaRPr lang="es-B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C206A-DB46-40AD-991D-7F59178C422D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909397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444870" y="1270095"/>
            <a:ext cx="2633488" cy="652309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Coordinador APELL</a:t>
            </a:r>
          </a:p>
          <a:p>
            <a:pPr algn="ctr">
              <a:defRPr/>
            </a:pPr>
            <a:endParaRPr lang="es-BO" sz="105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CAPELL_____________________________</a:t>
            </a:r>
            <a:endParaRPr lang="es-ES" sz="1050" b="1" dirty="0">
              <a:solidFill>
                <a:schemeClr val="tx1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304901" y="4129776"/>
            <a:ext cx="3297627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COMICION DE COMUNICACIÓN, DIFUSION, </a:t>
            </a:r>
          </a:p>
          <a:p>
            <a:pPr algn="ctr" eaLnBrk="1" hangingPunct="1">
              <a:defRPr/>
            </a:pPr>
            <a:r>
              <a:rPr lang="es-BO" altLang="es-BO" sz="800" b="1" dirty="0" smtClean="0"/>
              <a:t>ENTRENAMIENTO Y PRUEBAS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 smtClean="0"/>
              <a:t>RESPONSABLES___________________________________</a:t>
            </a:r>
            <a:endParaRPr lang="es-ES" altLang="es-BO" sz="800" b="1" dirty="0" smtClean="0"/>
          </a:p>
        </p:txBody>
      </p:sp>
      <p:cxnSp>
        <p:nvCxnSpPr>
          <p:cNvPr id="11" name="AutoShape 22"/>
          <p:cNvCxnSpPr>
            <a:cxnSpLocks noChangeShapeType="1"/>
            <a:stCxn id="21" idx="2"/>
            <a:endCxn id="7" idx="0"/>
          </p:cNvCxnSpPr>
          <p:nvPr/>
        </p:nvCxnSpPr>
        <p:spPr bwMode="auto">
          <a:xfrm rot="16200000" flipH="1">
            <a:off x="7193956" y="1370017"/>
            <a:ext cx="1323646" cy="419587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AutoShape 22"/>
          <p:cNvCxnSpPr>
            <a:cxnSpLocks noChangeShapeType="1"/>
            <a:stCxn id="4" idx="2"/>
            <a:endCxn id="21" idx="0"/>
          </p:cNvCxnSpPr>
          <p:nvPr/>
        </p:nvCxnSpPr>
        <p:spPr bwMode="auto">
          <a:xfrm rot="5400000">
            <a:off x="5614841" y="2065407"/>
            <a:ext cx="289777" cy="377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399229" y="2212181"/>
            <a:ext cx="2717229" cy="593949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Coordinador Suplente APELL</a:t>
            </a:r>
          </a:p>
          <a:p>
            <a:pPr algn="ctr">
              <a:defRPr/>
            </a:pPr>
            <a:endParaRPr lang="es-BO" sz="105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CSAPELL____________________________</a:t>
            </a:r>
            <a:endParaRPr lang="es-ES" sz="1050" b="1" dirty="0">
              <a:solidFill>
                <a:schemeClr val="tx1"/>
              </a:solidFill>
            </a:endParaRPr>
          </a:p>
        </p:txBody>
      </p:sp>
      <p:sp>
        <p:nvSpPr>
          <p:cNvPr id="53" name="Rectangle 8"/>
          <p:cNvSpPr>
            <a:spLocks noChangeArrowheads="1"/>
          </p:cNvSpPr>
          <p:nvPr/>
        </p:nvSpPr>
        <p:spPr bwMode="auto">
          <a:xfrm>
            <a:off x="4028536" y="4129776"/>
            <a:ext cx="3976778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COMICION DE PLANIFICACION, PREPARACION Y RESPUESTA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 smtClean="0"/>
              <a:t>RESPONSABLES__________________________________</a:t>
            </a:r>
            <a:endParaRPr lang="es-ES" altLang="es-BO" sz="800" b="1" dirty="0" smtClean="0"/>
          </a:p>
        </p:txBody>
      </p:sp>
      <p:sp>
        <p:nvSpPr>
          <p:cNvPr id="55" name="Rectangle 8"/>
          <p:cNvSpPr>
            <a:spLocks noChangeArrowheads="1"/>
          </p:cNvSpPr>
          <p:nvPr/>
        </p:nvSpPr>
        <p:spPr bwMode="auto">
          <a:xfrm>
            <a:off x="733246" y="4129776"/>
            <a:ext cx="2995702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COMICION DE ANALISIS Y EVALUACION</a:t>
            </a:r>
          </a:p>
          <a:p>
            <a:pPr algn="ctr" eaLnBrk="1" hangingPunct="1">
              <a:defRPr/>
            </a:pPr>
            <a:r>
              <a:rPr lang="es-BO" altLang="es-BO" sz="800" b="1" dirty="0" smtClean="0"/>
              <a:t> DE RIESGOS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 smtClean="0"/>
              <a:t>RESPONSABLES :_______________________________</a:t>
            </a:r>
          </a:p>
          <a:p>
            <a:pPr algn="ctr" eaLnBrk="1" hangingPunct="1">
              <a:defRPr/>
            </a:pPr>
            <a:endParaRPr lang="es-ES" altLang="es-BO" sz="800" b="1" dirty="0" smtClean="0"/>
          </a:p>
        </p:txBody>
      </p:sp>
      <p:cxnSp>
        <p:nvCxnSpPr>
          <p:cNvPr id="58" name="AutoShape 22"/>
          <p:cNvCxnSpPr>
            <a:cxnSpLocks noChangeShapeType="1"/>
            <a:stCxn id="21" idx="2"/>
            <a:endCxn id="53" idx="0"/>
          </p:cNvCxnSpPr>
          <p:nvPr/>
        </p:nvCxnSpPr>
        <p:spPr bwMode="auto">
          <a:xfrm rot="16200000" flipH="1">
            <a:off x="5225561" y="3338412"/>
            <a:ext cx="1323646" cy="25908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AutoShape 22"/>
          <p:cNvCxnSpPr>
            <a:cxnSpLocks noChangeShapeType="1"/>
            <a:stCxn id="21" idx="2"/>
            <a:endCxn id="55" idx="0"/>
          </p:cNvCxnSpPr>
          <p:nvPr/>
        </p:nvCxnSpPr>
        <p:spPr bwMode="auto">
          <a:xfrm rot="5400000">
            <a:off x="3332648" y="1704580"/>
            <a:ext cx="1323646" cy="352674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9" name="Tab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740393"/>
              </p:ext>
            </p:extLst>
          </p:nvPr>
        </p:nvGraphicFramePr>
        <p:xfrm>
          <a:off x="381000" y="172803"/>
          <a:ext cx="116681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175">
                  <a:extLst>
                    <a:ext uri="{9D8B030D-6E8A-4147-A177-3AD203B41FA5}">
                      <a16:colId xmlns:a16="http://schemas.microsoft.com/office/drawing/2014/main" val="2207179660"/>
                    </a:ext>
                  </a:extLst>
                </a:gridCol>
                <a:gridCol w="8010525">
                  <a:extLst>
                    <a:ext uri="{9D8B030D-6E8A-4147-A177-3AD203B41FA5}">
                      <a16:colId xmlns:a16="http://schemas.microsoft.com/office/drawing/2014/main" val="1444707561"/>
                    </a:ext>
                  </a:extLst>
                </a:gridCol>
                <a:gridCol w="2257424">
                  <a:extLst>
                    <a:ext uri="{9D8B030D-6E8A-4147-A177-3AD203B41FA5}">
                      <a16:colId xmlns:a16="http://schemas.microsoft.com/office/drawing/2014/main" val="3553905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BO" dirty="0"/>
                    </a:p>
                  </a:txBody>
                  <a:tcPr marL="91430" marR="914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>
                          <a:solidFill>
                            <a:schemeClr val="tx1"/>
                          </a:solidFill>
                        </a:rPr>
                        <a:t>ESTRUCTURA PROPUESTA</a:t>
                      </a:r>
                      <a:r>
                        <a:rPr lang="es-BO" baseline="0" dirty="0" smtClean="0">
                          <a:solidFill>
                            <a:schemeClr val="tx1"/>
                          </a:solidFill>
                        </a:rPr>
                        <a:t> DE APELL</a:t>
                      </a:r>
                    </a:p>
                  </a:txBody>
                  <a:tcPr marL="91430" marR="914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1400" dirty="0" smtClean="0">
                          <a:solidFill>
                            <a:schemeClr val="tx1"/>
                          </a:solidFill>
                        </a:rPr>
                        <a:t>RG</a:t>
                      </a:r>
                      <a:r>
                        <a:rPr lang="es-BO" sz="1400" baseline="0" dirty="0" smtClean="0">
                          <a:solidFill>
                            <a:schemeClr val="tx1"/>
                          </a:solidFill>
                        </a:rPr>
                        <a:t> 23 A </a:t>
                      </a:r>
                      <a:r>
                        <a:rPr lang="es-BO" sz="1400" dirty="0" smtClean="0">
                          <a:solidFill>
                            <a:schemeClr val="tx1"/>
                          </a:solidFill>
                        </a:rPr>
                        <a:t>PG-1-DGSMS-123</a:t>
                      </a:r>
                      <a:endParaRPr lang="es-BO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555068"/>
                  </a:ext>
                </a:extLst>
              </a:tr>
            </a:tbl>
          </a:graphicData>
        </a:graphic>
      </p:graphicFrame>
      <p:pic>
        <p:nvPicPr>
          <p:cNvPr id="20" name="Imagen 9" descr="http://siap.ypfbrefinacion.com.bo/WEB_SIAP/Imagenes/ypfb_refinac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220830"/>
            <a:ext cx="902442" cy="27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4617675" y="706582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BO" dirty="0">
                <a:solidFill>
                  <a:srgbClr val="40FF9A"/>
                </a:solidFill>
                <a:latin typeface="MuseoSlabW01-700"/>
              </a:rPr>
              <a:t>Grupo Coordinador</a:t>
            </a:r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526095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49</Words>
  <Application>Microsoft Office PowerPoint</Application>
  <PresentationFormat>Panorámica</PresentationFormat>
  <Paragraphs>20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MuseoSlabW01-700</vt:lpstr>
      <vt:lpstr>Tema de Office</vt:lpstr>
      <vt:lpstr>Presentación de PowerPoint</vt:lpstr>
    </vt:vector>
  </TitlesOfParts>
  <Company>YPFB Refinación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Jaime Nicolas Aguilar Robledo</dc:creator>
  <cp:lastModifiedBy>Jaime Nicolas Aguilar Robledo</cp:lastModifiedBy>
  <cp:revision>10</cp:revision>
  <dcterms:created xsi:type="dcterms:W3CDTF">2018-09-20T18:28:19Z</dcterms:created>
  <dcterms:modified xsi:type="dcterms:W3CDTF">2021-11-28T04:22:21Z</dcterms:modified>
</cp:coreProperties>
</file>