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9" r:id="rId8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  <p:pic>
        <p:nvPicPr>
          <p:cNvPr id="8" name="2 Imagen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6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279701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17254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473339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50717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14181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30013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233031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821473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566219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915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A5971-F6CE-41E2-A964-828CC43ACC77}" type="datetimeFigureOut">
              <a:rPr lang="es-BO" smtClean="0"/>
              <a:t>13/6/2023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7342D-EF3B-43BE-9B05-6E7DF02DA4F1}" type="slidenum">
              <a:rPr lang="es-BO" smtClean="0"/>
              <a:t>‹Nº›</a:t>
            </a:fld>
            <a:endParaRPr lang="es-BO"/>
          </a:p>
        </p:txBody>
      </p:sp>
      <p:pic>
        <p:nvPicPr>
          <p:cNvPr id="8" name="4 Imagen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8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Plan%20de%20acci&#242;n%20Auditorias%20Junio.%202016.xlsx" TargetMode="External"/><Relationship Id="rId2" Type="http://schemas.openxmlformats.org/officeDocument/2006/relationships/hyperlink" Target="PLAN%20DE%20ACCI&#210;N%20MAYO%202016.xls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339752" y="2204864"/>
            <a:ext cx="6444332" cy="2952328"/>
          </a:xfrm>
          <a:noFill/>
        </p:spPr>
        <p:txBody>
          <a:bodyPr>
            <a:normAutofit/>
          </a:bodyPr>
          <a:lstStyle/>
          <a:p>
            <a:pPr algn="r" eaLnBrk="1" hangingPunct="1"/>
            <a:r>
              <a:rPr lang="es-BO" altLang="es-ES" sz="2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GESTIÓN DE AUDITORIAS DE PREVENCIÓN (GAP)</a:t>
            </a:r>
            <a:br>
              <a:rPr lang="es-BO" altLang="es-ES" sz="2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s-BO" altLang="es-ES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SST</a:t>
            </a:r>
            <a:br>
              <a:rPr lang="es-BO" altLang="es-ES" sz="4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s-BO" altLang="es-ES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MES AÑO</a:t>
            </a:r>
            <a:endParaRPr lang="es-ES" altLang="es-ES" sz="32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Group 2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575404"/>
              </p:ext>
            </p:extLst>
          </p:nvPr>
        </p:nvGraphicFramePr>
        <p:xfrm>
          <a:off x="188788" y="548680"/>
          <a:ext cx="8775700" cy="1005722"/>
        </p:xfrm>
        <a:graphic>
          <a:graphicData uri="http://schemas.openxmlformats.org/drawingml/2006/table">
            <a:tbl>
              <a:tblPr/>
              <a:tblGrid>
                <a:gridCol w="194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61" marB="4566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smtClean="0"/>
                        <a:t>Modelo de presentación de análisis crítico GAP por Gerencia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661" marB="4566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Anexo F</a:t>
                      </a:r>
                    </a:p>
                  </a:txBody>
                  <a:tcPr marT="45661" marB="4566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6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2808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BO" altLang="es-ES" sz="2400" b="1" dirty="0">
                <a:solidFill>
                  <a:schemeClr val="tx2"/>
                </a:solidFill>
                <a:latin typeface="Arial" panose="020B0604020202020204" pitchFamily="34" charset="0"/>
              </a:rPr>
              <a:t>META </a:t>
            </a:r>
            <a:r>
              <a:rPr lang="es-BO" altLang="es-E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SMS</a:t>
            </a:r>
            <a:r>
              <a:rPr lang="es-BO" altLang="es-ES" sz="2400" b="1" dirty="0">
                <a:solidFill>
                  <a:schemeClr val="tx2"/>
                </a:solidFill>
                <a:latin typeface="Arial" panose="020B0604020202020204" pitchFamily="34" charset="0"/>
              </a:rPr>
              <a:t>= </a:t>
            </a:r>
            <a:r>
              <a:rPr lang="es-BO" altLang="es-E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81</a:t>
            </a:r>
            <a:endParaRPr lang="es-BO" altLang="es-ES" sz="2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4932363" y="1196975"/>
            <a:ext cx="38163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s-BO" altLang="es-ES" sz="2400" b="1" dirty="0">
                <a:solidFill>
                  <a:schemeClr val="tx2"/>
                </a:solidFill>
                <a:latin typeface="Arial" panose="020B0604020202020204" pitchFamily="34" charset="0"/>
              </a:rPr>
              <a:t>Ejecutadas </a:t>
            </a:r>
            <a:r>
              <a:rPr lang="es-BO" altLang="es-E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123 </a:t>
            </a:r>
            <a:r>
              <a:rPr lang="es-BO" altLang="es-ES" sz="2400" b="1" dirty="0">
                <a:solidFill>
                  <a:schemeClr val="tx2"/>
                </a:solidFill>
                <a:latin typeface="Arial" panose="020B0604020202020204" pitchFamily="34" charset="0"/>
              </a:rPr>
              <a:t>= </a:t>
            </a:r>
            <a:r>
              <a:rPr lang="es-BO" altLang="es-E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152%</a:t>
            </a:r>
            <a:endParaRPr lang="es-BO" altLang="es-ES" sz="2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39749" y="260648"/>
            <a:ext cx="82089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s-BO" altLang="es-ES" sz="3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CUMPLIMIENTO DE METAS DGSMS</a:t>
            </a:r>
            <a:endParaRPr lang="es-BO" altLang="es-E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362" y="1609551"/>
            <a:ext cx="5653292" cy="520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5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260648"/>
            <a:ext cx="770465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BO" altLang="es-ES" sz="3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REGISTRO DE AUDITORIAS PARA DGSMS</a:t>
            </a:r>
            <a:endParaRPr lang="es-BO" altLang="es-E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0" y="1844824"/>
            <a:ext cx="9126910" cy="295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16" y="1700808"/>
            <a:ext cx="7991475" cy="4184243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260648"/>
            <a:ext cx="770465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BO" altLang="es-ES" sz="3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CUADRO DE DESVÌOS DE ACTOS INSEGUROS</a:t>
            </a:r>
            <a:endParaRPr lang="es-BO" altLang="es-E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075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7972425" cy="4405858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260648"/>
            <a:ext cx="770465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s-BO" altLang="es-ES" sz="3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CUADRO DE DESVÌOS DE CONDICIONES INSEGURAS</a:t>
            </a:r>
            <a:endParaRPr lang="es-BO" altLang="es-E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360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1520" y="1268760"/>
            <a:ext cx="8640960" cy="2771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BO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Actos </a:t>
            </a:r>
            <a:r>
              <a:rPr lang="es-BO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inseguros: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mayoría de los desvíos fueron identificados como lugar sucio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(cat. F) y Herramientas y equipos (cat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D).</a:t>
            </a:r>
            <a:endParaRPr lang="es-B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B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.- Se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hizo 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énfasis en el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reforzamiento 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orden y limpieza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personal de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GSMS en las reuniones semanales. Se  </a:t>
            </a:r>
            <a:endParaRPr lang="es-B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BO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Condiciones inseguras:</a:t>
            </a:r>
            <a:r>
              <a:rPr lang="es-B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mayoría de los desvíos se concentran en: “otras instalaciones/infraestructura”</a:t>
            </a:r>
            <a:r>
              <a:rPr lang="es-B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s-B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BO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  <a:r>
              <a:rPr lang="es-B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.- Las acciones 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tomar corresponden a adecuaciones al </a:t>
            </a:r>
            <a:r>
              <a:rPr lang="es-BO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skid</a:t>
            </a:r>
            <a:r>
              <a:rPr lang="es-B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bombas de RACI y a los equipos portátiles de espuma que están en adecuación con IMCC.  </a:t>
            </a:r>
            <a:endParaRPr lang="es-B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260648"/>
            <a:ext cx="77046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s-BO" altLang="es-ES" sz="3600" b="1" dirty="0">
                <a:solidFill>
                  <a:schemeClr val="tx2"/>
                </a:solidFill>
                <a:latin typeface="Arial" panose="020B0604020202020204" pitchFamily="34" charset="0"/>
              </a:rPr>
              <a:t>ANALISIS </a:t>
            </a:r>
            <a:r>
              <a:rPr lang="es-BO" altLang="es-ES" sz="36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CRITICO</a:t>
            </a:r>
            <a:endParaRPr lang="es-BO" altLang="es-E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CuadroTexto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835696" y="2348880"/>
            <a:ext cx="59039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4400" b="1" dirty="0">
                <a:latin typeface="Arial" panose="020B0604020202020204" pitchFamily="34" charset="0"/>
                <a:hlinkClick r:id="rId3" action="ppaction://hlinkfile"/>
              </a:rPr>
              <a:t>PLAN DE ACCIÓN MEDIANTE GAP</a:t>
            </a:r>
            <a:endParaRPr lang="en-US" altLang="es-ES" sz="44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7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150</Words>
  <Application>Microsoft Office PowerPoint</Application>
  <PresentationFormat>Presentación en pantalla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Times New Roman</vt:lpstr>
      <vt:lpstr>Tema de Office</vt:lpstr>
      <vt:lpstr>GESTIÓN DE AUDITORIAS DE PREVENCIÓN (GAP) SST MES AÑO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YPFB REFINACION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RESULTADOS GAP</dc:title>
  <dc:creator>E. Antonio Rossetti S.</dc:creator>
  <cp:lastModifiedBy>Maya Camacho Mojica</cp:lastModifiedBy>
  <cp:revision>29</cp:revision>
  <dcterms:created xsi:type="dcterms:W3CDTF">2015-01-23T19:42:02Z</dcterms:created>
  <dcterms:modified xsi:type="dcterms:W3CDTF">2023-06-13T15:00:02Z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ditor">
    <vt:lpwstr>E. Antonio Rossetti S.</vt:lpwstr>
  </property>
  <property fmtid="{D5CDD505-2E9C-101B-9397-08002B2CF9AE}" pid="3" name="Redactor">
    <vt:lpwstr>E. Antonio Rossetti S.</vt:lpwstr>
  </property>
  <property fmtid="{D5CDD505-2E9C-101B-9397-08002B2CF9AE}" pid="4" name="Elaborado por">
    <vt:lpwstr>E. Antonio Rossetti S.</vt:lpwstr>
  </property>
</Properties>
</file>