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</p:sldIdLst>
  <p:sldSz cx="6858000" cy="9144000" type="screen4x3"/>
  <p:notesSz cx="7315200" cy="96012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2406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7E8AF-F93F-4316-A95B-F71489D7F5C3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828376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C69A0-8ECA-4B76-B527-A3D9BB470731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3175459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9F9AB-0675-4924-9348-55769A77FFFE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37468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8A416-DE3E-4D3A-B809-F016A2F976DC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2874265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8EDCC-6796-425D-9240-1B5159388C54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1804433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85090-B4A6-43C6-9638-AE068DC0C772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138343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56D38-7649-4DFC-AD4E-EED7673D3E53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1388306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9A155-2331-49C5-A127-CE265C7AD07C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4269580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85130-571B-40F6-9143-D82BF1C9FB6E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2720014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42860-9714-4C46-91E0-F0FB856E31E6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19723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B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7D500-E74A-43FA-9254-4FE934D42478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  <p:extLst>
      <p:ext uri="{BB962C8B-B14F-4D97-AF65-F5344CB8AC3E}">
        <p14:creationId xmlns:p14="http://schemas.microsoft.com/office/powerpoint/2010/main" val="1901262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BO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BO" smtClean="0"/>
              <a:t>Haga clic para modificar el estilo de texto del patrón</a:t>
            </a:r>
          </a:p>
          <a:p>
            <a:pPr lvl="1"/>
            <a:r>
              <a:rPr lang="es-ES" altLang="es-BO" smtClean="0"/>
              <a:t>Segundo nivel</a:t>
            </a:r>
          </a:p>
          <a:p>
            <a:pPr lvl="2"/>
            <a:r>
              <a:rPr lang="es-ES" altLang="es-BO" smtClean="0"/>
              <a:t>Tercer nivel</a:t>
            </a:r>
          </a:p>
          <a:p>
            <a:pPr lvl="3"/>
            <a:r>
              <a:rPr lang="es-ES" altLang="es-BO" smtClean="0"/>
              <a:t>Cuarto nivel</a:t>
            </a:r>
          </a:p>
          <a:p>
            <a:pPr lvl="4"/>
            <a:r>
              <a:rPr lang="es-ES" altLang="es-BO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B4D20EAD-26C3-49CB-A606-287F8C5AEC72}" type="slidenum">
              <a:rPr lang="es-ES" altLang="es-BO"/>
              <a:pPr>
                <a:defRPr/>
              </a:pPr>
              <a:t>‹Nº›</a:t>
            </a:fld>
            <a:endParaRPr lang="es-ES" alt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1028700"/>
            <a:ext cx="6858000" cy="990600"/>
          </a:xfrm>
        </p:spPr>
        <p:txBody>
          <a:bodyPr/>
          <a:lstStyle/>
          <a:p>
            <a:pPr algn="r" eaLnBrk="1" hangingPunct="1"/>
            <a:r>
              <a:rPr lang="es-ES" altLang="es-BO" sz="2000" smtClean="0">
                <a:solidFill>
                  <a:schemeClr val="bg1"/>
                </a:solidFill>
              </a:rPr>
              <a:t>-</a:t>
            </a:r>
          </a:p>
        </p:txBody>
      </p:sp>
      <p:pic>
        <p:nvPicPr>
          <p:cNvPr id="2051" name="Picture 11" descr="Copia de EQUIPOS PARA TRABAJO EN ELTURA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r="45408" b="5315"/>
          <a:stretch/>
        </p:blipFill>
        <p:spPr>
          <a:xfrm>
            <a:off x="24064" y="1524000"/>
            <a:ext cx="6781800" cy="5508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Picture 14" descr="ypfb_refinac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434975"/>
            <a:ext cx="1593850" cy="550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395291"/>
              </p:ext>
            </p:extLst>
          </p:nvPr>
        </p:nvGraphicFramePr>
        <p:xfrm>
          <a:off x="152400" y="228600"/>
          <a:ext cx="6553200" cy="106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endParaRPr lang="es-B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GRÁFICAS DE TRABAJOS EN ALTURA </a:t>
                      </a:r>
                      <a:endParaRPr lang="es-B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PE-1-DGSMS-141</a:t>
                      </a:r>
                      <a:br>
                        <a:rPr lang="es-ES" altLang="es-BO" sz="1800" dirty="0" smtClean="0"/>
                      </a:br>
                      <a:r>
                        <a:rPr lang="es-ES" altLang="es-BO" sz="1800" dirty="0" smtClean="0"/>
                        <a:t> Anexo A 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 descr="ypfb_refinac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486568"/>
            <a:ext cx="1593850" cy="550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7" descr="Copia de EQUIPOS PARA TRABAJO EN ELTUR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3" r="2362" b="5739"/>
          <a:stretch>
            <a:fillRect/>
          </a:stretch>
        </p:blipFill>
        <p:spPr>
          <a:xfrm>
            <a:off x="0" y="2209800"/>
            <a:ext cx="6858000" cy="4941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792679"/>
              </p:ext>
            </p:extLst>
          </p:nvPr>
        </p:nvGraphicFramePr>
        <p:xfrm>
          <a:off x="152400" y="228600"/>
          <a:ext cx="6553200" cy="106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endParaRPr lang="es-B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GRÁFICAS DE TRABAJOS EN ALTURA </a:t>
                      </a:r>
                      <a:endParaRPr lang="es-B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PE-1-DGSMS-141 Anexo A 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8" descr="Copia de TRABAJO EN ALTURA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990600"/>
            <a:ext cx="6613525" cy="815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10" descr="ypfb_refinac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03200"/>
            <a:ext cx="1616075" cy="55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06841"/>
              </p:ext>
            </p:extLst>
          </p:nvPr>
        </p:nvGraphicFramePr>
        <p:xfrm>
          <a:off x="136525" y="25400"/>
          <a:ext cx="65532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9000">
                <a:tc>
                  <a:txBody>
                    <a:bodyPr/>
                    <a:lstStyle/>
                    <a:p>
                      <a:endParaRPr lang="es-B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GRÁFICAS DE TRABAJOS EN ALTURA </a:t>
                      </a:r>
                      <a:endParaRPr lang="es-B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PE-1-DGSMS-141 Anexo A 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10" descr="ypfb_refinac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03200"/>
            <a:ext cx="1616075" cy="55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059935"/>
              </p:ext>
            </p:extLst>
          </p:nvPr>
        </p:nvGraphicFramePr>
        <p:xfrm>
          <a:off x="136525" y="25400"/>
          <a:ext cx="65532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9000">
                <a:tc>
                  <a:txBody>
                    <a:bodyPr/>
                    <a:lstStyle/>
                    <a:p>
                      <a:endParaRPr lang="es-B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GRÁFICAS DE TRABAJOS EN ALTURA </a:t>
                      </a:r>
                      <a:endParaRPr lang="es-B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altLang="es-BO" sz="1800" dirty="0" smtClean="0"/>
                        <a:t>PE-1-DGSMS-141 Anexo A 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 descr="Copia de TRABAJO EN ALTURA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939800"/>
            <a:ext cx="5180755" cy="819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596096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31</Words>
  <Application>Microsoft Office PowerPoint</Application>
  <PresentationFormat>Presentación en pantalla (4:3)</PresentationFormat>
  <Paragraphs>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6" baseType="lpstr">
      <vt:lpstr>Arial</vt:lpstr>
      <vt:lpstr>Diseño predeterminado</vt:lpstr>
      <vt:lpstr>-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Wilfredo Francisco Bustos Delgadillo</dc:creator>
  <cp:lastModifiedBy>Maya Camacho Mojica</cp:lastModifiedBy>
  <cp:revision>11</cp:revision>
  <cp:lastPrinted>1601-01-01T00:00:00Z</cp:lastPrinted>
  <dcterms:created xsi:type="dcterms:W3CDTF">1601-01-01T00:00:00Z</dcterms:created>
  <dcterms:modified xsi:type="dcterms:W3CDTF">2023-06-13T14:30:06Z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