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228" autoAdjust="0"/>
    <p:restoredTop sz="90929"/>
  </p:normalViewPr>
  <p:slideViewPr>
    <p:cSldViewPr>
      <p:cViewPr varScale="1">
        <p:scale>
          <a:sx n="80" d="100"/>
          <a:sy n="80" d="100"/>
        </p:scale>
        <p:origin x="2045" y="4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s-ES" smtClean="0"/>
              <a:t>Haga clic para modificar el estilo de subtítulo del patrón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F647A2A-A8BD-41B6-9DF6-5AF30B7EEBDF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6967955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D9D608-1F04-483C-9F7C-E79BAE42DC68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048136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8BA891-62A2-40F8-A5DE-CCA1474AF45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47094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E7715-22B7-48EC-B3D6-6B2E13882DF9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3742550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DBB415-2F75-4595-9A08-83F5F9BCF60B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2038518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3B9E5D-371F-489B-8D01-333B2B4E084F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6826830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B76C2-A787-40C0-8A94-0D8DAF349CBD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3526361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84CD27-FF6C-49B6-AE0D-A1139EEB8A11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889060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FDA0DC-A0BA-46F0-9ACA-B0F25667DF9A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1733170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B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26AB2-73D9-45A9-9B7B-780E8C5934D5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24539168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B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B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C881F-0269-4787-A3AD-B15767B06DF8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  <p:extLst>
      <p:ext uri="{BB962C8B-B14F-4D97-AF65-F5344CB8AC3E}">
        <p14:creationId xmlns:p14="http://schemas.microsoft.com/office/powerpoint/2010/main" val="410601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s-ES" smtClean="0"/>
              <a:t>Click to edit Master text styles</a:t>
            </a:r>
          </a:p>
          <a:p>
            <a:pPr lvl="1"/>
            <a:r>
              <a:rPr lang="en-US" altLang="es-ES" smtClean="0"/>
              <a:t>Second level</a:t>
            </a:r>
          </a:p>
          <a:p>
            <a:pPr lvl="2"/>
            <a:r>
              <a:rPr lang="en-US" altLang="es-ES" smtClean="0"/>
              <a:t>Third level</a:t>
            </a:r>
          </a:p>
          <a:p>
            <a:pPr lvl="3"/>
            <a:r>
              <a:rPr lang="en-US" altLang="es-ES" smtClean="0"/>
              <a:t>Fourth level</a:t>
            </a:r>
          </a:p>
          <a:p>
            <a:pPr lvl="4"/>
            <a:r>
              <a:rPr lang="en-US" altLang="es-E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34509A39-51F2-48F0-9035-2D39BCD58CD1}" type="slidenum">
              <a:rPr lang="en-US" altLang="es-ES"/>
              <a:pPr>
                <a:defRPr/>
              </a:pPr>
              <a:t>‹Nº›</a:t>
            </a:fld>
            <a:endParaRPr lang="en-US" alt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s-B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535"/>
          <p:cNvSpPr txBox="1">
            <a:spLocks noChangeArrowheads="1"/>
          </p:cNvSpPr>
          <p:nvPr/>
        </p:nvSpPr>
        <p:spPr bwMode="auto">
          <a:xfrm>
            <a:off x="2362200" y="228600"/>
            <a:ext cx="352425" cy="36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s-BO" altLang="es-ES" sz="1800" b="1">
                <a:solidFill>
                  <a:srgbClr val="FF0000"/>
                </a:solidFill>
              </a:rPr>
              <a:t>   </a:t>
            </a:r>
            <a:endParaRPr lang="en-US" altLang="es-ES" sz="1800" b="1">
              <a:solidFill>
                <a:srgbClr val="FF0000"/>
              </a:solidFill>
            </a:endParaRPr>
          </a:p>
        </p:txBody>
      </p:sp>
      <p:graphicFrame>
        <p:nvGraphicFramePr>
          <p:cNvPr id="5710" name="Group 59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3201757"/>
              </p:ext>
            </p:extLst>
          </p:nvPr>
        </p:nvGraphicFramePr>
        <p:xfrm>
          <a:off x="250825" y="115888"/>
          <a:ext cx="8424862" cy="517818"/>
        </p:xfrm>
        <a:graphic>
          <a:graphicData uri="http://schemas.openxmlformats.org/drawingml/2006/table">
            <a:tbl>
              <a:tblPr/>
              <a:tblGrid>
                <a:gridCol w="24223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485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539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175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s-BO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marL="91439" marR="91439" marT="45549" marB="4554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PLANO GENERAL DE  RACI EN RSCZ </a:t>
                      </a:r>
                    </a:p>
                  </a:txBody>
                  <a:tcPr marL="91439" marR="91439" marT="45549" marB="455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ANEXO </a:t>
                      </a:r>
                      <a:r>
                        <a:rPr kumimoji="0" lang="es-BO" sz="1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L</a:t>
                      </a:r>
                      <a:endParaRPr kumimoji="0" lang="es-BO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s-BO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PP-2-CONTI-12</a:t>
                      </a:r>
                    </a:p>
                  </a:txBody>
                  <a:tcPr marL="91439" marR="91439" marT="45549" marB="4554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2061" name="Picture 593" descr="ypfb_refinac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63" y="149225"/>
            <a:ext cx="1295400" cy="446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59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61" t="9180" r="24113" b="8131"/>
          <a:stretch>
            <a:fillRect/>
          </a:stretch>
        </p:blipFill>
        <p:spPr bwMode="auto">
          <a:xfrm>
            <a:off x="179388" y="765175"/>
            <a:ext cx="8569325" cy="6067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64</TotalTime>
  <Words>11</Words>
  <Application>Microsoft Office PowerPoint</Application>
  <PresentationFormat>Presentación en pantalla (4:3)</PresentationFormat>
  <Paragraphs>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4" baseType="lpstr">
      <vt:lpstr>Arial</vt:lpstr>
      <vt:lpstr>Times New Roman</vt:lpstr>
      <vt:lpstr>Default Design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Wilfredo Francisco Bustos Delgadillo</dc:creator>
  <cp:lastModifiedBy>Jaime Nicolas Aguilar Robledo</cp:lastModifiedBy>
  <cp:revision>27</cp:revision>
  <dcterms:created xsi:type="dcterms:W3CDTF">1601-01-01T00:00:00Z</dcterms:created>
  <dcterms:modified xsi:type="dcterms:W3CDTF">2022-06-15T18:24:55Z</dcterms:modified>
</cp:coreProperties>
</file>