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5"/>
  </p:handoutMasterIdLst>
  <p:sldIdLst>
    <p:sldId id="261" r:id="rId2"/>
    <p:sldId id="260" r:id="rId3"/>
    <p:sldId id="259" r:id="rId4"/>
  </p:sldIdLst>
  <p:sldSz cx="9144000" cy="6858000" type="screen4x3"/>
  <p:notesSz cx="6858000" cy="9064625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000"/>
    <a:srgbClr val="FF99FF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266" autoAdjust="0"/>
    <p:restoredTop sz="90929"/>
  </p:normalViewPr>
  <p:slideViewPr>
    <p:cSldViewPr>
      <p:cViewPr varScale="1">
        <p:scale>
          <a:sx n="88" d="100"/>
          <a:sy n="88" d="100"/>
        </p:scale>
        <p:origin x="1738" y="5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1026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4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3" name="Rectangle 1027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4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4" name="Rectangle 1028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10600"/>
            <a:ext cx="2971800" cy="454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5" name="Rectangle 1029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10600"/>
            <a:ext cx="2971800" cy="454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A1DABC94-E5B7-463A-A00A-A79B582AED19}" type="slidenum">
              <a:rPr lang="en-US" altLang="es-ES"/>
              <a:pPr>
                <a:defRPr/>
              </a:pPr>
              <a:t>‹Nº›</a:t>
            </a:fld>
            <a:endParaRPr lang="en-US" altLang="es-ES"/>
          </a:p>
        </p:txBody>
      </p:sp>
    </p:spTree>
    <p:extLst>
      <p:ext uri="{BB962C8B-B14F-4D97-AF65-F5344CB8AC3E}">
        <p14:creationId xmlns:p14="http://schemas.microsoft.com/office/powerpoint/2010/main" val="199570578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BO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s-ES" smtClean="0"/>
              <a:t>Haga clic para modificar el estilo de subtítulo del patrón</a:t>
            </a:r>
            <a:endParaRPr lang="es-BO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DF7BA6-C42C-453F-9AB6-B18B001DCB62}" type="slidenum">
              <a:rPr lang="en-US" altLang="es-ES"/>
              <a:pPr>
                <a:defRPr/>
              </a:pPr>
              <a:t>‹Nº›</a:t>
            </a:fld>
            <a:endParaRPr lang="en-US" altLang="es-ES"/>
          </a:p>
        </p:txBody>
      </p:sp>
    </p:spTree>
    <p:extLst>
      <p:ext uri="{BB962C8B-B14F-4D97-AF65-F5344CB8AC3E}">
        <p14:creationId xmlns:p14="http://schemas.microsoft.com/office/powerpoint/2010/main" val="28931468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BO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BO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7DD1A3-65F1-4775-9E08-4AE3F10D3166}" type="slidenum">
              <a:rPr lang="en-US" altLang="es-ES"/>
              <a:pPr>
                <a:defRPr/>
              </a:pPr>
              <a:t>‹Nº›</a:t>
            </a:fld>
            <a:endParaRPr lang="en-US" altLang="es-ES"/>
          </a:p>
        </p:txBody>
      </p:sp>
    </p:spTree>
    <p:extLst>
      <p:ext uri="{BB962C8B-B14F-4D97-AF65-F5344CB8AC3E}">
        <p14:creationId xmlns:p14="http://schemas.microsoft.com/office/powerpoint/2010/main" val="39384076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BO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BO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1DF1E7-FA92-4295-B692-984E187F7AA6}" type="slidenum">
              <a:rPr lang="en-US" altLang="es-ES"/>
              <a:pPr>
                <a:defRPr/>
              </a:pPr>
              <a:t>‹Nº›</a:t>
            </a:fld>
            <a:endParaRPr lang="en-US" altLang="es-ES"/>
          </a:p>
        </p:txBody>
      </p:sp>
    </p:spTree>
    <p:extLst>
      <p:ext uri="{BB962C8B-B14F-4D97-AF65-F5344CB8AC3E}">
        <p14:creationId xmlns:p14="http://schemas.microsoft.com/office/powerpoint/2010/main" val="22125066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BO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BO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D0126E-75E2-42B6-96D0-5F9726798263}" type="slidenum">
              <a:rPr lang="en-US" altLang="es-ES"/>
              <a:pPr>
                <a:defRPr/>
              </a:pPr>
              <a:t>‹Nº›</a:t>
            </a:fld>
            <a:endParaRPr lang="en-US" altLang="es-ES"/>
          </a:p>
        </p:txBody>
      </p:sp>
    </p:spTree>
    <p:extLst>
      <p:ext uri="{BB962C8B-B14F-4D97-AF65-F5344CB8AC3E}">
        <p14:creationId xmlns:p14="http://schemas.microsoft.com/office/powerpoint/2010/main" val="31646999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BO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2707CD-9936-45F3-8F45-676D1F5D1BDA}" type="slidenum">
              <a:rPr lang="en-US" altLang="es-ES"/>
              <a:pPr>
                <a:defRPr/>
              </a:pPr>
              <a:t>‹Nº›</a:t>
            </a:fld>
            <a:endParaRPr lang="en-US" altLang="es-ES"/>
          </a:p>
        </p:txBody>
      </p:sp>
    </p:spTree>
    <p:extLst>
      <p:ext uri="{BB962C8B-B14F-4D97-AF65-F5344CB8AC3E}">
        <p14:creationId xmlns:p14="http://schemas.microsoft.com/office/powerpoint/2010/main" val="36354028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BO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BO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BO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DD376A7-6EF5-423C-9C32-B92785C8643C}" type="slidenum">
              <a:rPr lang="en-US" altLang="es-ES"/>
              <a:pPr>
                <a:defRPr/>
              </a:pPr>
              <a:t>‹Nº›</a:t>
            </a:fld>
            <a:endParaRPr lang="en-US" altLang="es-ES"/>
          </a:p>
        </p:txBody>
      </p:sp>
    </p:spTree>
    <p:extLst>
      <p:ext uri="{BB962C8B-B14F-4D97-AF65-F5344CB8AC3E}">
        <p14:creationId xmlns:p14="http://schemas.microsoft.com/office/powerpoint/2010/main" val="6698575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BO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BO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BO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81B8A7-EA87-45E2-8300-3906C2C15A0A}" type="slidenum">
              <a:rPr lang="en-US" altLang="es-ES"/>
              <a:pPr>
                <a:defRPr/>
              </a:pPr>
              <a:t>‹Nº›</a:t>
            </a:fld>
            <a:endParaRPr lang="en-US" altLang="es-ES"/>
          </a:p>
        </p:txBody>
      </p:sp>
    </p:spTree>
    <p:extLst>
      <p:ext uri="{BB962C8B-B14F-4D97-AF65-F5344CB8AC3E}">
        <p14:creationId xmlns:p14="http://schemas.microsoft.com/office/powerpoint/2010/main" val="368068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BO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FB04BB-03CB-4437-92D1-C0142747AC0E}" type="slidenum">
              <a:rPr lang="en-US" altLang="es-ES"/>
              <a:pPr>
                <a:defRPr/>
              </a:pPr>
              <a:t>‹Nº›</a:t>
            </a:fld>
            <a:endParaRPr lang="en-US" altLang="es-ES"/>
          </a:p>
        </p:txBody>
      </p:sp>
    </p:spTree>
    <p:extLst>
      <p:ext uri="{BB962C8B-B14F-4D97-AF65-F5344CB8AC3E}">
        <p14:creationId xmlns:p14="http://schemas.microsoft.com/office/powerpoint/2010/main" val="14496788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270B1F-D23D-4E86-A0DC-9F1E1CE5C8EC}" type="slidenum">
              <a:rPr lang="en-US" altLang="es-ES"/>
              <a:pPr>
                <a:defRPr/>
              </a:pPr>
              <a:t>‹Nº›</a:t>
            </a:fld>
            <a:endParaRPr lang="en-US" altLang="es-ES"/>
          </a:p>
        </p:txBody>
      </p:sp>
    </p:spTree>
    <p:extLst>
      <p:ext uri="{BB962C8B-B14F-4D97-AF65-F5344CB8AC3E}">
        <p14:creationId xmlns:p14="http://schemas.microsoft.com/office/powerpoint/2010/main" val="39222170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BO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BO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B3D40E-7CE5-4D3B-9E68-CBD4C8A77BD2}" type="slidenum">
              <a:rPr lang="en-US" altLang="es-ES"/>
              <a:pPr>
                <a:defRPr/>
              </a:pPr>
              <a:t>‹Nº›</a:t>
            </a:fld>
            <a:endParaRPr lang="en-US" altLang="es-ES"/>
          </a:p>
        </p:txBody>
      </p:sp>
    </p:spTree>
    <p:extLst>
      <p:ext uri="{BB962C8B-B14F-4D97-AF65-F5344CB8AC3E}">
        <p14:creationId xmlns:p14="http://schemas.microsoft.com/office/powerpoint/2010/main" val="19510842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BO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BO" noProof="0" smtClean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6B0B9B-9D4A-4397-95FC-522F67F94B94}" type="slidenum">
              <a:rPr lang="en-US" altLang="es-ES"/>
              <a:pPr>
                <a:defRPr/>
              </a:pPr>
              <a:t>‹Nº›</a:t>
            </a:fld>
            <a:endParaRPr lang="en-US" altLang="es-ES"/>
          </a:p>
        </p:txBody>
      </p:sp>
    </p:spTree>
    <p:extLst>
      <p:ext uri="{BB962C8B-B14F-4D97-AF65-F5344CB8AC3E}">
        <p14:creationId xmlns:p14="http://schemas.microsoft.com/office/powerpoint/2010/main" val="8325003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s-E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s-ES" smtClean="0"/>
              <a:t>Click to edit Master text styles</a:t>
            </a:r>
          </a:p>
          <a:p>
            <a:pPr lvl="1"/>
            <a:r>
              <a:rPr lang="en-US" altLang="es-ES" smtClean="0"/>
              <a:t>Second level</a:t>
            </a:r>
          </a:p>
          <a:p>
            <a:pPr lvl="2"/>
            <a:r>
              <a:rPr lang="en-US" altLang="es-ES" smtClean="0"/>
              <a:t>Third level</a:t>
            </a:r>
          </a:p>
          <a:p>
            <a:pPr lvl="3"/>
            <a:r>
              <a:rPr lang="en-US" altLang="es-ES" smtClean="0"/>
              <a:t>Fourth level</a:t>
            </a:r>
          </a:p>
          <a:p>
            <a:pPr lvl="4"/>
            <a:r>
              <a:rPr lang="en-US" altLang="es-E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/>
            </a:lvl1pPr>
          </a:lstStyle>
          <a:p>
            <a:pPr>
              <a:defRPr/>
            </a:pPr>
            <a:fld id="{6DBE50AA-D12E-419A-AC20-B11DFBFB4FA3}" type="slidenum">
              <a:rPr lang="en-US" altLang="es-ES"/>
              <a:pPr>
                <a:defRPr/>
              </a:pPr>
              <a:t>‹Nº›</a:t>
            </a:fld>
            <a:endParaRPr lang="en-US" alt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s-B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AutoShape 2"/>
          <p:cNvSpPr>
            <a:spLocks noChangeArrowheads="1"/>
          </p:cNvSpPr>
          <p:nvPr/>
        </p:nvSpPr>
        <p:spPr bwMode="auto">
          <a:xfrm>
            <a:off x="8686800" y="3657600"/>
            <a:ext cx="304800" cy="6096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BO" altLang="es-ES" sz="2400"/>
          </a:p>
        </p:txBody>
      </p:sp>
      <p:sp>
        <p:nvSpPr>
          <p:cNvPr id="3075" name="AutoShape 3"/>
          <p:cNvSpPr>
            <a:spLocks noChangeArrowheads="1"/>
          </p:cNvSpPr>
          <p:nvPr/>
        </p:nvSpPr>
        <p:spPr bwMode="auto">
          <a:xfrm>
            <a:off x="5943600" y="2514600"/>
            <a:ext cx="990600" cy="1066800"/>
          </a:xfrm>
          <a:prstGeom prst="roundRect">
            <a:avLst>
              <a:gd name="adj" fmla="val 5356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BO" altLang="es-ES" sz="2400"/>
          </a:p>
        </p:txBody>
      </p:sp>
      <p:sp>
        <p:nvSpPr>
          <p:cNvPr id="3076" name="Text Box 5"/>
          <p:cNvSpPr txBox="1">
            <a:spLocks noChangeArrowheads="1"/>
          </p:cNvSpPr>
          <p:nvPr/>
        </p:nvSpPr>
        <p:spPr bwMode="auto">
          <a:xfrm>
            <a:off x="5105400" y="1066800"/>
            <a:ext cx="506413" cy="152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s-BO" altLang="es-ES" sz="400" b="1"/>
              <a:t>CALLE 1</a:t>
            </a:r>
            <a:endParaRPr lang="en-US" altLang="es-ES" sz="400" b="1"/>
          </a:p>
        </p:txBody>
      </p:sp>
      <p:sp>
        <p:nvSpPr>
          <p:cNvPr id="3077" name="Text Box 6"/>
          <p:cNvSpPr txBox="1">
            <a:spLocks noChangeArrowheads="1"/>
          </p:cNvSpPr>
          <p:nvPr/>
        </p:nvSpPr>
        <p:spPr bwMode="auto">
          <a:xfrm>
            <a:off x="1752600" y="914400"/>
            <a:ext cx="582613" cy="152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s-BO" altLang="es-ES" sz="400" b="1"/>
              <a:t>TALLERES</a:t>
            </a:r>
            <a:endParaRPr lang="en-US" altLang="es-ES" sz="400" b="1"/>
          </a:p>
        </p:txBody>
      </p:sp>
      <p:sp>
        <p:nvSpPr>
          <p:cNvPr id="3078" name="Line 7"/>
          <p:cNvSpPr>
            <a:spLocks noChangeShapeType="1"/>
          </p:cNvSpPr>
          <p:nvPr/>
        </p:nvSpPr>
        <p:spPr bwMode="auto">
          <a:xfrm>
            <a:off x="5410200" y="1524000"/>
            <a:ext cx="3200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BO"/>
          </a:p>
        </p:txBody>
      </p:sp>
      <p:sp>
        <p:nvSpPr>
          <p:cNvPr id="3079" name="Text Box 8"/>
          <p:cNvSpPr txBox="1">
            <a:spLocks noChangeArrowheads="1"/>
          </p:cNvSpPr>
          <p:nvPr/>
        </p:nvSpPr>
        <p:spPr bwMode="auto">
          <a:xfrm>
            <a:off x="7380288" y="260350"/>
            <a:ext cx="849312" cy="369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es-BO" altLang="es-ES" sz="900" b="1"/>
          </a:p>
          <a:p>
            <a:pPr algn="ctr">
              <a:spcBef>
                <a:spcPct val="0"/>
              </a:spcBef>
              <a:buFontTx/>
              <a:buNone/>
            </a:pPr>
            <a:r>
              <a:rPr lang="es-BO" altLang="es-ES" sz="900" b="1"/>
              <a:t>GDV</a:t>
            </a:r>
            <a:endParaRPr lang="en-US" altLang="es-ES" sz="900" b="1"/>
          </a:p>
        </p:txBody>
      </p:sp>
      <p:grpSp>
        <p:nvGrpSpPr>
          <p:cNvPr id="3080" name="Group 9"/>
          <p:cNvGrpSpPr>
            <a:grpSpLocks/>
          </p:cNvGrpSpPr>
          <p:nvPr/>
        </p:nvGrpSpPr>
        <p:grpSpPr bwMode="auto">
          <a:xfrm>
            <a:off x="8153400" y="1676400"/>
            <a:ext cx="304800" cy="457200"/>
            <a:chOff x="4512" y="384"/>
            <a:chExt cx="192" cy="288"/>
          </a:xfrm>
        </p:grpSpPr>
        <p:sp>
          <p:nvSpPr>
            <p:cNvPr id="3615" name="Line 10"/>
            <p:cNvSpPr>
              <a:spLocks noChangeShapeType="1"/>
            </p:cNvSpPr>
            <p:nvPr/>
          </p:nvSpPr>
          <p:spPr bwMode="auto">
            <a:xfrm>
              <a:off x="4512" y="576"/>
              <a:ext cx="19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BO"/>
            </a:p>
          </p:txBody>
        </p:sp>
        <p:sp>
          <p:nvSpPr>
            <p:cNvPr id="3616" name="AutoShape 11"/>
            <p:cNvSpPr>
              <a:spLocks noChangeArrowheads="1"/>
            </p:cNvSpPr>
            <p:nvPr/>
          </p:nvSpPr>
          <p:spPr bwMode="auto">
            <a:xfrm>
              <a:off x="4560" y="384"/>
              <a:ext cx="96" cy="96"/>
            </a:xfrm>
            <a:prstGeom prst="flowChartExtra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s-BO" altLang="es-ES" sz="2400"/>
            </a:p>
          </p:txBody>
        </p:sp>
        <p:sp>
          <p:nvSpPr>
            <p:cNvPr id="3617" name="Line 12"/>
            <p:cNvSpPr>
              <a:spLocks noChangeShapeType="1"/>
            </p:cNvSpPr>
            <p:nvPr/>
          </p:nvSpPr>
          <p:spPr bwMode="auto">
            <a:xfrm>
              <a:off x="4608" y="384"/>
              <a:ext cx="0" cy="2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BO"/>
            </a:p>
          </p:txBody>
        </p:sp>
        <p:sp>
          <p:nvSpPr>
            <p:cNvPr id="3618" name="AutoShape 13"/>
            <p:cNvSpPr>
              <a:spLocks noChangeArrowheads="1"/>
            </p:cNvSpPr>
            <p:nvPr/>
          </p:nvSpPr>
          <p:spPr bwMode="auto">
            <a:xfrm>
              <a:off x="4560" y="528"/>
              <a:ext cx="96" cy="96"/>
            </a:xfrm>
            <a:prstGeom prst="flowChartOr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s-BO" altLang="es-ES" sz="2400"/>
            </a:p>
          </p:txBody>
        </p:sp>
      </p:grpSp>
      <p:sp>
        <p:nvSpPr>
          <p:cNvPr id="3081" name="Rectangle 14" descr="Light upward diagonal"/>
          <p:cNvSpPr>
            <a:spLocks noChangeArrowheads="1"/>
          </p:cNvSpPr>
          <p:nvPr/>
        </p:nvSpPr>
        <p:spPr bwMode="auto">
          <a:xfrm>
            <a:off x="8305800" y="3657600"/>
            <a:ext cx="228600" cy="152400"/>
          </a:xfrm>
          <a:prstGeom prst="rect">
            <a:avLst/>
          </a:prstGeom>
          <a:pattFill prst="ltUpDiag">
            <a:fgClr>
              <a:srgbClr val="008000"/>
            </a:fgClr>
            <a:bgClr>
              <a:srgbClr val="FFFFFF"/>
            </a:bgClr>
          </a:patt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BO" altLang="es-ES" sz="2400"/>
          </a:p>
        </p:txBody>
      </p:sp>
      <p:sp>
        <p:nvSpPr>
          <p:cNvPr id="3082" name="Rectangle 15" descr="Light upward diagonal"/>
          <p:cNvSpPr>
            <a:spLocks noChangeArrowheads="1"/>
          </p:cNvSpPr>
          <p:nvPr/>
        </p:nvSpPr>
        <p:spPr bwMode="auto">
          <a:xfrm>
            <a:off x="8763000" y="3733800"/>
            <a:ext cx="152400" cy="1524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pattFill prst="ltUpDiag">
                  <a:fgClr>
                    <a:srgbClr val="008000"/>
                  </a:fgClr>
                  <a:bgClr>
                    <a:srgbClr val="FFFFFF"/>
                  </a:bgClr>
                </a:patt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BO" altLang="es-ES" sz="2400"/>
          </a:p>
        </p:txBody>
      </p:sp>
      <p:sp>
        <p:nvSpPr>
          <p:cNvPr id="3083" name="Line 16"/>
          <p:cNvSpPr>
            <a:spLocks noChangeShapeType="1"/>
          </p:cNvSpPr>
          <p:nvPr/>
        </p:nvSpPr>
        <p:spPr bwMode="auto">
          <a:xfrm flipH="1">
            <a:off x="4495800" y="1447800"/>
            <a:ext cx="3962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BO"/>
          </a:p>
        </p:txBody>
      </p:sp>
      <p:sp>
        <p:nvSpPr>
          <p:cNvPr id="3084" name="Text Box 17"/>
          <p:cNvSpPr txBox="1">
            <a:spLocks noChangeArrowheads="1"/>
          </p:cNvSpPr>
          <p:nvPr/>
        </p:nvSpPr>
        <p:spPr bwMode="auto">
          <a:xfrm>
            <a:off x="7885113" y="1196975"/>
            <a:ext cx="935037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s-BO" altLang="es-ES" sz="900" b="1"/>
              <a:t>EDIF ADM</a:t>
            </a:r>
            <a:endParaRPr lang="en-US" altLang="es-ES" sz="900" b="1"/>
          </a:p>
        </p:txBody>
      </p:sp>
      <p:sp>
        <p:nvSpPr>
          <p:cNvPr id="3085" name="Line 18"/>
          <p:cNvSpPr>
            <a:spLocks noChangeShapeType="1"/>
          </p:cNvSpPr>
          <p:nvPr/>
        </p:nvSpPr>
        <p:spPr bwMode="auto">
          <a:xfrm flipV="1">
            <a:off x="8077200" y="114300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BO"/>
          </a:p>
        </p:txBody>
      </p:sp>
      <p:grpSp>
        <p:nvGrpSpPr>
          <p:cNvPr id="3086" name="Group 19"/>
          <p:cNvGrpSpPr>
            <a:grpSpLocks/>
          </p:cNvGrpSpPr>
          <p:nvPr/>
        </p:nvGrpSpPr>
        <p:grpSpPr bwMode="auto">
          <a:xfrm>
            <a:off x="7924800" y="990600"/>
            <a:ext cx="304800" cy="228600"/>
            <a:chOff x="5088" y="528"/>
            <a:chExt cx="192" cy="144"/>
          </a:xfrm>
        </p:grpSpPr>
        <p:sp>
          <p:nvSpPr>
            <p:cNvPr id="3613" name="Rectangle 20"/>
            <p:cNvSpPr>
              <a:spLocks noChangeArrowheads="1"/>
            </p:cNvSpPr>
            <p:nvPr/>
          </p:nvSpPr>
          <p:spPr bwMode="auto">
            <a:xfrm>
              <a:off x="5088" y="528"/>
              <a:ext cx="48" cy="144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8080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s-BO" altLang="es-ES" sz="2400"/>
            </a:p>
          </p:txBody>
        </p:sp>
        <p:sp>
          <p:nvSpPr>
            <p:cNvPr id="3614" name="Rectangle 21"/>
            <p:cNvSpPr>
              <a:spLocks noChangeArrowheads="1"/>
            </p:cNvSpPr>
            <p:nvPr/>
          </p:nvSpPr>
          <p:spPr bwMode="auto">
            <a:xfrm rot="-5400000">
              <a:off x="5184" y="528"/>
              <a:ext cx="48" cy="144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008080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s-BO" altLang="es-ES" sz="2400"/>
            </a:p>
          </p:txBody>
        </p:sp>
      </p:grpSp>
      <p:sp>
        <p:nvSpPr>
          <p:cNvPr id="3087" name="Line 22"/>
          <p:cNvSpPr>
            <a:spLocks noChangeShapeType="1"/>
          </p:cNvSpPr>
          <p:nvPr/>
        </p:nvSpPr>
        <p:spPr bwMode="auto">
          <a:xfrm>
            <a:off x="8153400" y="1219200"/>
            <a:ext cx="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BO"/>
          </a:p>
        </p:txBody>
      </p:sp>
      <p:sp>
        <p:nvSpPr>
          <p:cNvPr id="3088" name="Line 23"/>
          <p:cNvSpPr>
            <a:spLocks noChangeShapeType="1"/>
          </p:cNvSpPr>
          <p:nvPr/>
        </p:nvSpPr>
        <p:spPr bwMode="auto">
          <a:xfrm>
            <a:off x="8153400" y="1219200"/>
            <a:ext cx="76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BO"/>
          </a:p>
        </p:txBody>
      </p:sp>
      <p:sp>
        <p:nvSpPr>
          <p:cNvPr id="3089" name="Line 24"/>
          <p:cNvSpPr>
            <a:spLocks noChangeShapeType="1"/>
          </p:cNvSpPr>
          <p:nvPr/>
        </p:nvSpPr>
        <p:spPr bwMode="auto">
          <a:xfrm flipV="1">
            <a:off x="8229600" y="1143000"/>
            <a:ext cx="0" cy="76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BO"/>
          </a:p>
        </p:txBody>
      </p:sp>
      <p:sp>
        <p:nvSpPr>
          <p:cNvPr id="3090" name="Line 25"/>
          <p:cNvSpPr>
            <a:spLocks noChangeShapeType="1"/>
          </p:cNvSpPr>
          <p:nvPr/>
        </p:nvSpPr>
        <p:spPr bwMode="auto">
          <a:xfrm flipV="1">
            <a:off x="8153400" y="762000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BO"/>
          </a:p>
        </p:txBody>
      </p:sp>
      <p:sp>
        <p:nvSpPr>
          <p:cNvPr id="3091" name="Rectangle 26"/>
          <p:cNvSpPr>
            <a:spLocks noChangeArrowheads="1"/>
          </p:cNvSpPr>
          <p:nvPr/>
        </p:nvSpPr>
        <p:spPr bwMode="auto">
          <a:xfrm>
            <a:off x="8229600" y="228600"/>
            <a:ext cx="304800" cy="1524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6666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BO" altLang="es-ES" sz="2400"/>
          </a:p>
        </p:txBody>
      </p:sp>
      <p:sp>
        <p:nvSpPr>
          <p:cNvPr id="3092" name="Line 27"/>
          <p:cNvSpPr>
            <a:spLocks noChangeShapeType="1"/>
          </p:cNvSpPr>
          <p:nvPr/>
        </p:nvSpPr>
        <p:spPr bwMode="auto">
          <a:xfrm>
            <a:off x="8153400" y="1447800"/>
            <a:ext cx="304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BO"/>
          </a:p>
        </p:txBody>
      </p:sp>
      <p:sp>
        <p:nvSpPr>
          <p:cNvPr id="3093" name="Arc 28"/>
          <p:cNvSpPr>
            <a:spLocks/>
          </p:cNvSpPr>
          <p:nvPr/>
        </p:nvSpPr>
        <p:spPr bwMode="auto">
          <a:xfrm flipV="1">
            <a:off x="8458200" y="1371600"/>
            <a:ext cx="76200" cy="76200"/>
          </a:xfrm>
          <a:custGeom>
            <a:avLst/>
            <a:gdLst>
              <a:gd name="T0" fmla="*/ 0 w 21600"/>
              <a:gd name="T1" fmla="*/ 0 h 21600"/>
              <a:gd name="T2" fmla="*/ 948327 w 21600"/>
              <a:gd name="T3" fmla="*/ 948327 h 21600"/>
              <a:gd name="T4" fmla="*/ 0 w 21600"/>
              <a:gd name="T5" fmla="*/ 948327 h 216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BO"/>
          </a:p>
        </p:txBody>
      </p:sp>
      <p:sp>
        <p:nvSpPr>
          <p:cNvPr id="3094" name="Line 29"/>
          <p:cNvSpPr>
            <a:spLocks noChangeShapeType="1"/>
          </p:cNvSpPr>
          <p:nvPr/>
        </p:nvSpPr>
        <p:spPr bwMode="auto">
          <a:xfrm flipV="1">
            <a:off x="8532813" y="908050"/>
            <a:ext cx="7620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BO"/>
          </a:p>
        </p:txBody>
      </p:sp>
      <p:sp>
        <p:nvSpPr>
          <p:cNvPr id="3095" name="Line 30"/>
          <p:cNvSpPr>
            <a:spLocks noChangeShapeType="1"/>
          </p:cNvSpPr>
          <p:nvPr/>
        </p:nvSpPr>
        <p:spPr bwMode="auto">
          <a:xfrm flipH="1">
            <a:off x="8153400" y="914400"/>
            <a:ext cx="457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BO"/>
          </a:p>
        </p:txBody>
      </p:sp>
      <p:sp>
        <p:nvSpPr>
          <p:cNvPr id="3096" name="Line 31"/>
          <p:cNvSpPr>
            <a:spLocks noChangeShapeType="1"/>
          </p:cNvSpPr>
          <p:nvPr/>
        </p:nvSpPr>
        <p:spPr bwMode="auto">
          <a:xfrm>
            <a:off x="8153400" y="762000"/>
            <a:ext cx="304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BO"/>
          </a:p>
        </p:txBody>
      </p:sp>
      <p:sp>
        <p:nvSpPr>
          <p:cNvPr id="3097" name="Line 32"/>
          <p:cNvSpPr>
            <a:spLocks noChangeShapeType="1"/>
          </p:cNvSpPr>
          <p:nvPr/>
        </p:nvSpPr>
        <p:spPr bwMode="auto">
          <a:xfrm>
            <a:off x="8534400" y="838200"/>
            <a:ext cx="76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BO"/>
          </a:p>
        </p:txBody>
      </p:sp>
      <p:sp>
        <p:nvSpPr>
          <p:cNvPr id="3098" name="Arc 33"/>
          <p:cNvSpPr>
            <a:spLocks/>
          </p:cNvSpPr>
          <p:nvPr/>
        </p:nvSpPr>
        <p:spPr bwMode="auto">
          <a:xfrm flipH="1" flipV="1">
            <a:off x="8458200" y="762000"/>
            <a:ext cx="76200" cy="76200"/>
          </a:xfrm>
          <a:custGeom>
            <a:avLst/>
            <a:gdLst>
              <a:gd name="T0" fmla="*/ 0 w 21600"/>
              <a:gd name="T1" fmla="*/ 0 h 21600"/>
              <a:gd name="T2" fmla="*/ 948327 w 21600"/>
              <a:gd name="T3" fmla="*/ 948327 h 21600"/>
              <a:gd name="T4" fmla="*/ 0 w 21600"/>
              <a:gd name="T5" fmla="*/ 948327 h 216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BO"/>
          </a:p>
        </p:txBody>
      </p:sp>
      <p:sp>
        <p:nvSpPr>
          <p:cNvPr id="3099" name="Line 34"/>
          <p:cNvSpPr>
            <a:spLocks noChangeShapeType="1"/>
          </p:cNvSpPr>
          <p:nvPr/>
        </p:nvSpPr>
        <p:spPr bwMode="auto">
          <a:xfrm flipV="1">
            <a:off x="8610600" y="304800"/>
            <a:ext cx="0" cy="533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BO"/>
          </a:p>
        </p:txBody>
      </p:sp>
      <p:sp>
        <p:nvSpPr>
          <p:cNvPr id="3100" name="Rectangle 35"/>
          <p:cNvSpPr>
            <a:spLocks noChangeArrowheads="1"/>
          </p:cNvSpPr>
          <p:nvPr/>
        </p:nvSpPr>
        <p:spPr bwMode="auto">
          <a:xfrm>
            <a:off x="8153400" y="609600"/>
            <a:ext cx="304800" cy="762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6666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BO" altLang="es-ES" sz="2400"/>
          </a:p>
        </p:txBody>
      </p:sp>
      <p:sp>
        <p:nvSpPr>
          <p:cNvPr id="3101" name="Rectangle 36"/>
          <p:cNvSpPr>
            <a:spLocks noChangeArrowheads="1"/>
          </p:cNvSpPr>
          <p:nvPr/>
        </p:nvSpPr>
        <p:spPr bwMode="auto">
          <a:xfrm rot="-4976689">
            <a:off x="8572500" y="723900"/>
            <a:ext cx="304800" cy="76200"/>
          </a:xfrm>
          <a:prstGeom prst="rect">
            <a:avLst/>
          </a:prstGeom>
          <a:solidFill>
            <a:srgbClr val="FFFF66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BO" altLang="es-ES" sz="2400"/>
          </a:p>
        </p:txBody>
      </p:sp>
      <p:sp>
        <p:nvSpPr>
          <p:cNvPr id="3102" name="Text Box 37"/>
          <p:cNvSpPr txBox="1">
            <a:spLocks noChangeArrowheads="1"/>
          </p:cNvSpPr>
          <p:nvPr/>
        </p:nvSpPr>
        <p:spPr bwMode="auto">
          <a:xfrm rot="486691">
            <a:off x="8686800" y="533400"/>
            <a:ext cx="228600" cy="514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s-BO" altLang="es-ES" sz="400" b="1"/>
              <a:t>B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s-BO" altLang="es-ES" sz="400" b="1"/>
              <a:t>A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s-BO" altLang="es-ES" sz="400" b="1"/>
              <a:t>L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s-BO" altLang="es-ES" sz="400" b="1"/>
              <a:t>A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s-BO" altLang="es-ES" sz="400" b="1"/>
              <a:t>N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s-BO" altLang="es-ES" sz="400" b="1"/>
              <a:t>Z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s-BO" altLang="es-ES" sz="400" b="1"/>
              <a:t>A</a:t>
            </a:r>
            <a:endParaRPr lang="en-US" altLang="es-ES" sz="400" b="1"/>
          </a:p>
        </p:txBody>
      </p:sp>
      <p:sp>
        <p:nvSpPr>
          <p:cNvPr id="3103" name="Line 38"/>
          <p:cNvSpPr>
            <a:spLocks noChangeShapeType="1"/>
          </p:cNvSpPr>
          <p:nvPr/>
        </p:nvSpPr>
        <p:spPr bwMode="auto">
          <a:xfrm rot="779677" flipH="1">
            <a:off x="8761413" y="833438"/>
            <a:ext cx="4762" cy="6143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BO"/>
          </a:p>
        </p:txBody>
      </p:sp>
      <p:sp>
        <p:nvSpPr>
          <p:cNvPr id="3104" name="Line 39"/>
          <p:cNvSpPr>
            <a:spLocks noChangeShapeType="1"/>
          </p:cNvSpPr>
          <p:nvPr/>
        </p:nvSpPr>
        <p:spPr bwMode="auto">
          <a:xfrm>
            <a:off x="8839200" y="304800"/>
            <a:ext cx="0" cy="533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BO"/>
          </a:p>
        </p:txBody>
      </p:sp>
      <p:sp>
        <p:nvSpPr>
          <p:cNvPr id="3105" name="Arc 40"/>
          <p:cNvSpPr>
            <a:spLocks/>
          </p:cNvSpPr>
          <p:nvPr/>
        </p:nvSpPr>
        <p:spPr bwMode="auto">
          <a:xfrm rot="1036039" flipV="1">
            <a:off x="8604250" y="1392238"/>
            <a:ext cx="76200" cy="141287"/>
          </a:xfrm>
          <a:custGeom>
            <a:avLst/>
            <a:gdLst>
              <a:gd name="T0" fmla="*/ 103258 w 21600"/>
              <a:gd name="T1" fmla="*/ 0 h 21472"/>
              <a:gd name="T2" fmla="*/ 948327 w 21600"/>
              <a:gd name="T3" fmla="*/ 6117328 h 21472"/>
              <a:gd name="T4" fmla="*/ 0 w 21600"/>
              <a:gd name="T5" fmla="*/ 6117328 h 21472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600" h="21472" fill="none" extrusionOk="0">
                <a:moveTo>
                  <a:pt x="2351" y="0"/>
                </a:moveTo>
                <a:cubicBezTo>
                  <a:pt x="13305" y="1200"/>
                  <a:pt x="21600" y="10452"/>
                  <a:pt x="21600" y="21472"/>
                </a:cubicBezTo>
              </a:path>
              <a:path w="21600" h="21472" stroke="0" extrusionOk="0">
                <a:moveTo>
                  <a:pt x="2351" y="0"/>
                </a:moveTo>
                <a:cubicBezTo>
                  <a:pt x="13305" y="1200"/>
                  <a:pt x="21600" y="10452"/>
                  <a:pt x="21600" y="21472"/>
                </a:cubicBezTo>
                <a:lnTo>
                  <a:pt x="0" y="21472"/>
                </a:lnTo>
                <a:lnTo>
                  <a:pt x="2351" y="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BO"/>
          </a:p>
        </p:txBody>
      </p:sp>
      <p:sp>
        <p:nvSpPr>
          <p:cNvPr id="3106" name="Line 41"/>
          <p:cNvSpPr>
            <a:spLocks noChangeShapeType="1"/>
          </p:cNvSpPr>
          <p:nvPr/>
        </p:nvSpPr>
        <p:spPr bwMode="auto">
          <a:xfrm flipH="1">
            <a:off x="2895600" y="1447800"/>
            <a:ext cx="1676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BO"/>
          </a:p>
        </p:txBody>
      </p:sp>
      <p:sp>
        <p:nvSpPr>
          <p:cNvPr id="3107" name="Rectangle 42" descr="Light upward diagonal"/>
          <p:cNvSpPr>
            <a:spLocks noChangeArrowheads="1"/>
          </p:cNvSpPr>
          <p:nvPr/>
        </p:nvSpPr>
        <p:spPr bwMode="auto">
          <a:xfrm>
            <a:off x="838200" y="1066800"/>
            <a:ext cx="274638" cy="1952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pattFill prst="ltUpDiag">
                  <a:fgClr>
                    <a:srgbClr val="008000"/>
                  </a:fgClr>
                  <a:bgClr>
                    <a:srgbClr val="FFFFFF"/>
                  </a:bgClr>
                </a:patt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BO" altLang="es-ES" sz="2400"/>
          </a:p>
        </p:txBody>
      </p:sp>
      <p:sp>
        <p:nvSpPr>
          <p:cNvPr id="3108" name="Rectangle 43" descr="Light upward diagonal"/>
          <p:cNvSpPr>
            <a:spLocks noChangeArrowheads="1"/>
          </p:cNvSpPr>
          <p:nvPr/>
        </p:nvSpPr>
        <p:spPr bwMode="auto">
          <a:xfrm>
            <a:off x="914400" y="990600"/>
            <a:ext cx="92075" cy="98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pattFill prst="ltUpDiag">
                  <a:fgClr>
                    <a:srgbClr val="008000"/>
                  </a:fgClr>
                  <a:bgClr>
                    <a:srgbClr val="FFFFFF"/>
                  </a:bgClr>
                </a:patt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BO" altLang="es-ES" sz="2400"/>
          </a:p>
        </p:txBody>
      </p:sp>
      <p:grpSp>
        <p:nvGrpSpPr>
          <p:cNvPr id="3109" name="Group 44"/>
          <p:cNvGrpSpPr>
            <a:grpSpLocks/>
          </p:cNvGrpSpPr>
          <p:nvPr/>
        </p:nvGrpSpPr>
        <p:grpSpPr bwMode="auto">
          <a:xfrm>
            <a:off x="1895475" y="1131888"/>
            <a:ext cx="458788" cy="195262"/>
            <a:chOff x="864" y="672"/>
            <a:chExt cx="240" cy="96"/>
          </a:xfrm>
        </p:grpSpPr>
        <p:sp>
          <p:nvSpPr>
            <p:cNvPr id="3607" name="Rectangle 45" descr="Light upward diagonal"/>
            <p:cNvSpPr>
              <a:spLocks noChangeArrowheads="1"/>
            </p:cNvSpPr>
            <p:nvPr/>
          </p:nvSpPr>
          <p:spPr bwMode="auto">
            <a:xfrm>
              <a:off x="912" y="672"/>
              <a:ext cx="48" cy="96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pattFill prst="ltUpDiag">
                    <a:fgClr>
                      <a:srgbClr val="008000"/>
                    </a:fgClr>
                    <a:bgClr>
                      <a:srgbClr val="FFFFFF"/>
                    </a:bgClr>
                  </a:patt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s-BO" altLang="es-ES" sz="2400"/>
            </a:p>
          </p:txBody>
        </p:sp>
        <p:grpSp>
          <p:nvGrpSpPr>
            <p:cNvPr id="3608" name="Group 46"/>
            <p:cNvGrpSpPr>
              <a:grpSpLocks/>
            </p:cNvGrpSpPr>
            <p:nvPr/>
          </p:nvGrpSpPr>
          <p:grpSpPr bwMode="auto">
            <a:xfrm>
              <a:off x="864" y="672"/>
              <a:ext cx="240" cy="96"/>
              <a:chOff x="864" y="672"/>
              <a:chExt cx="240" cy="96"/>
            </a:xfrm>
          </p:grpSpPr>
          <p:sp>
            <p:nvSpPr>
              <p:cNvPr id="3609" name="Rectangle 47" descr="Light upward diagonal"/>
              <p:cNvSpPr>
                <a:spLocks noChangeArrowheads="1"/>
              </p:cNvSpPr>
              <p:nvPr/>
            </p:nvSpPr>
            <p:spPr bwMode="auto">
              <a:xfrm>
                <a:off x="864" y="672"/>
                <a:ext cx="48" cy="96"/>
              </a:xfrm>
              <a:prstGeom prst="rect">
                <a:avLst/>
              </a:prstGeom>
              <a:noFill/>
              <a:ln w="9525">
                <a:solidFill>
                  <a:srgbClr val="000000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pattFill prst="ltUpDiag">
                      <a:fgClr>
                        <a:srgbClr val="008000"/>
                      </a:fgClr>
                      <a:bgClr>
                        <a:srgbClr val="FFFFFF"/>
                      </a:bgClr>
                    </a:patt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es-BO" altLang="es-ES" sz="2400"/>
              </a:p>
            </p:txBody>
          </p:sp>
          <p:sp>
            <p:nvSpPr>
              <p:cNvPr id="3610" name="Rectangle 48" descr="Light upward diagonal"/>
              <p:cNvSpPr>
                <a:spLocks noChangeArrowheads="1"/>
              </p:cNvSpPr>
              <p:nvPr/>
            </p:nvSpPr>
            <p:spPr bwMode="auto">
              <a:xfrm>
                <a:off x="960" y="672"/>
                <a:ext cx="48" cy="96"/>
              </a:xfrm>
              <a:prstGeom prst="rect">
                <a:avLst/>
              </a:prstGeom>
              <a:noFill/>
              <a:ln w="9525">
                <a:solidFill>
                  <a:srgbClr val="000000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pattFill prst="ltUpDiag">
                      <a:fgClr>
                        <a:srgbClr val="008000"/>
                      </a:fgClr>
                      <a:bgClr>
                        <a:srgbClr val="FFFFFF"/>
                      </a:bgClr>
                    </a:patt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es-BO" altLang="es-ES" sz="2400"/>
              </a:p>
            </p:txBody>
          </p:sp>
          <p:sp>
            <p:nvSpPr>
              <p:cNvPr id="3611" name="Rectangle 49" descr="Light upward diagonal"/>
              <p:cNvSpPr>
                <a:spLocks noChangeArrowheads="1"/>
              </p:cNvSpPr>
              <p:nvPr/>
            </p:nvSpPr>
            <p:spPr bwMode="auto">
              <a:xfrm>
                <a:off x="1008" y="672"/>
                <a:ext cx="48" cy="96"/>
              </a:xfrm>
              <a:prstGeom prst="rect">
                <a:avLst/>
              </a:prstGeom>
              <a:noFill/>
              <a:ln w="9525">
                <a:solidFill>
                  <a:srgbClr val="000000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pattFill prst="ltUpDiag">
                      <a:fgClr>
                        <a:srgbClr val="008000"/>
                      </a:fgClr>
                      <a:bgClr>
                        <a:srgbClr val="FFFFFF"/>
                      </a:bgClr>
                    </a:patt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es-BO" altLang="es-ES" sz="2400"/>
              </a:p>
            </p:txBody>
          </p:sp>
          <p:sp>
            <p:nvSpPr>
              <p:cNvPr id="3612" name="Rectangle 50" descr="Light upward diagonal"/>
              <p:cNvSpPr>
                <a:spLocks noChangeArrowheads="1"/>
              </p:cNvSpPr>
              <p:nvPr/>
            </p:nvSpPr>
            <p:spPr bwMode="auto">
              <a:xfrm>
                <a:off x="1056" y="672"/>
                <a:ext cx="48" cy="96"/>
              </a:xfrm>
              <a:prstGeom prst="rect">
                <a:avLst/>
              </a:prstGeom>
              <a:noFill/>
              <a:ln w="9525">
                <a:solidFill>
                  <a:srgbClr val="000000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pattFill prst="ltUpDiag">
                      <a:fgClr>
                        <a:srgbClr val="008000"/>
                      </a:fgClr>
                      <a:bgClr>
                        <a:srgbClr val="FFFFFF"/>
                      </a:bgClr>
                    </a:patt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Times New Roman" panose="02020603050405020304" pitchFamily="18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es-BO" altLang="es-ES" sz="2400"/>
              </a:p>
            </p:txBody>
          </p:sp>
        </p:grpSp>
      </p:grpSp>
      <p:sp>
        <p:nvSpPr>
          <p:cNvPr id="3110" name="Text Box 51"/>
          <p:cNvSpPr txBox="1">
            <a:spLocks noChangeArrowheads="1"/>
          </p:cNvSpPr>
          <p:nvPr/>
        </p:nvSpPr>
        <p:spPr bwMode="auto">
          <a:xfrm>
            <a:off x="250825" y="838200"/>
            <a:ext cx="893763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s-BO" altLang="es-ES" sz="900" b="1"/>
              <a:t>COMEDOR</a:t>
            </a:r>
            <a:endParaRPr lang="en-US" altLang="es-ES" sz="900" b="1"/>
          </a:p>
        </p:txBody>
      </p:sp>
      <p:sp>
        <p:nvSpPr>
          <p:cNvPr id="3111" name="Text Box 52"/>
          <p:cNvSpPr txBox="1">
            <a:spLocks noChangeArrowheads="1"/>
          </p:cNvSpPr>
          <p:nvPr/>
        </p:nvSpPr>
        <p:spPr bwMode="auto">
          <a:xfrm>
            <a:off x="1524000" y="990600"/>
            <a:ext cx="609600" cy="138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s-BO" altLang="es-ES" sz="300" b="1"/>
              <a:t>SURTIDOR</a:t>
            </a:r>
            <a:endParaRPr lang="en-US" altLang="es-ES" sz="300" b="1"/>
          </a:p>
        </p:txBody>
      </p:sp>
      <p:sp>
        <p:nvSpPr>
          <p:cNvPr id="3112" name="Text Box 53"/>
          <p:cNvSpPr txBox="1">
            <a:spLocks noChangeArrowheads="1"/>
          </p:cNvSpPr>
          <p:nvPr/>
        </p:nvSpPr>
        <p:spPr bwMode="auto">
          <a:xfrm>
            <a:off x="2362200" y="685800"/>
            <a:ext cx="611188" cy="152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s-BO" altLang="es-ES" sz="400" b="1"/>
              <a:t>ALMACENES</a:t>
            </a:r>
            <a:endParaRPr lang="en-US" altLang="es-ES" sz="400" b="1"/>
          </a:p>
        </p:txBody>
      </p:sp>
      <p:sp>
        <p:nvSpPr>
          <p:cNvPr id="3113" name="Line 54"/>
          <p:cNvSpPr>
            <a:spLocks noChangeShapeType="1"/>
          </p:cNvSpPr>
          <p:nvPr/>
        </p:nvSpPr>
        <p:spPr bwMode="auto">
          <a:xfrm>
            <a:off x="228600" y="1447800"/>
            <a:ext cx="2438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BO"/>
          </a:p>
        </p:txBody>
      </p:sp>
      <p:sp>
        <p:nvSpPr>
          <p:cNvPr id="3114" name="Rectangle 55" descr="Light upward diagonal"/>
          <p:cNvSpPr>
            <a:spLocks noChangeArrowheads="1"/>
          </p:cNvSpPr>
          <p:nvPr/>
        </p:nvSpPr>
        <p:spPr bwMode="auto">
          <a:xfrm>
            <a:off x="2667000" y="1143000"/>
            <a:ext cx="76200" cy="1952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pattFill prst="ltUpDiag">
                  <a:fgClr>
                    <a:srgbClr val="008000"/>
                  </a:fgClr>
                  <a:bgClr>
                    <a:srgbClr val="FFFFFF"/>
                  </a:bgClr>
                </a:patt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BO" altLang="es-ES" sz="2400"/>
          </a:p>
        </p:txBody>
      </p:sp>
      <p:sp>
        <p:nvSpPr>
          <p:cNvPr id="3115" name="Rectangle 56" descr="25%"/>
          <p:cNvSpPr>
            <a:spLocks noChangeArrowheads="1"/>
          </p:cNvSpPr>
          <p:nvPr/>
        </p:nvSpPr>
        <p:spPr bwMode="auto">
          <a:xfrm>
            <a:off x="2895600" y="1143000"/>
            <a:ext cx="184150" cy="1952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pattFill prst="pct25">
                  <a:fgClr>
                    <a:schemeClr val="accent1"/>
                  </a:fgClr>
                  <a:bgClr>
                    <a:schemeClr val="bg1"/>
                  </a:bgClr>
                </a:patt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BO" altLang="es-ES" sz="2400"/>
          </a:p>
        </p:txBody>
      </p:sp>
      <p:sp>
        <p:nvSpPr>
          <p:cNvPr id="3116" name="Line 57"/>
          <p:cNvSpPr>
            <a:spLocks noChangeShapeType="1"/>
          </p:cNvSpPr>
          <p:nvPr/>
        </p:nvSpPr>
        <p:spPr bwMode="auto">
          <a:xfrm flipV="1">
            <a:off x="2667000" y="1066800"/>
            <a:ext cx="0" cy="1952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BO"/>
          </a:p>
        </p:txBody>
      </p:sp>
      <p:sp>
        <p:nvSpPr>
          <p:cNvPr id="3117" name="Line 58"/>
          <p:cNvSpPr>
            <a:spLocks noChangeShapeType="1"/>
          </p:cNvSpPr>
          <p:nvPr/>
        </p:nvSpPr>
        <p:spPr bwMode="auto">
          <a:xfrm>
            <a:off x="2667000" y="1066800"/>
            <a:ext cx="152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BO"/>
          </a:p>
        </p:txBody>
      </p:sp>
      <p:sp>
        <p:nvSpPr>
          <p:cNvPr id="3118" name="Rectangle 59" descr="25%"/>
          <p:cNvSpPr>
            <a:spLocks noChangeArrowheads="1"/>
          </p:cNvSpPr>
          <p:nvPr/>
        </p:nvSpPr>
        <p:spPr bwMode="auto">
          <a:xfrm>
            <a:off x="3124200" y="1143000"/>
            <a:ext cx="182563" cy="1952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pattFill prst="pct25">
                  <a:fgClr>
                    <a:schemeClr val="accent1"/>
                  </a:fgClr>
                  <a:bgClr>
                    <a:schemeClr val="bg1"/>
                  </a:bgClr>
                </a:patt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BO" altLang="es-ES" sz="2400"/>
          </a:p>
        </p:txBody>
      </p:sp>
      <p:sp>
        <p:nvSpPr>
          <p:cNvPr id="3119" name="Rectangle 60" descr="25%"/>
          <p:cNvSpPr>
            <a:spLocks noChangeArrowheads="1"/>
          </p:cNvSpPr>
          <p:nvPr/>
        </p:nvSpPr>
        <p:spPr bwMode="auto">
          <a:xfrm>
            <a:off x="3352800" y="1143000"/>
            <a:ext cx="184150" cy="1952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pattFill prst="pct25">
                  <a:fgClr>
                    <a:schemeClr val="accent1"/>
                  </a:fgClr>
                  <a:bgClr>
                    <a:schemeClr val="bg1"/>
                  </a:bgClr>
                </a:patt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BO" altLang="es-ES" sz="2400"/>
          </a:p>
        </p:txBody>
      </p:sp>
      <p:sp>
        <p:nvSpPr>
          <p:cNvPr id="3120" name="Rectangle 61" descr="Light upward diagonal"/>
          <p:cNvSpPr>
            <a:spLocks noChangeArrowheads="1"/>
          </p:cNvSpPr>
          <p:nvPr/>
        </p:nvSpPr>
        <p:spPr bwMode="auto">
          <a:xfrm>
            <a:off x="3581400" y="1143000"/>
            <a:ext cx="92075" cy="1952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pattFill prst="ltUpDiag">
                  <a:fgClr>
                    <a:srgbClr val="008000"/>
                  </a:fgClr>
                  <a:bgClr>
                    <a:srgbClr val="FFFFFF"/>
                  </a:bgClr>
                </a:patt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BO" altLang="es-ES" sz="2400"/>
          </a:p>
        </p:txBody>
      </p:sp>
      <p:sp>
        <p:nvSpPr>
          <p:cNvPr id="3121" name="Rectangle 62" descr="25%"/>
          <p:cNvSpPr>
            <a:spLocks noChangeArrowheads="1"/>
          </p:cNvSpPr>
          <p:nvPr/>
        </p:nvSpPr>
        <p:spPr bwMode="auto">
          <a:xfrm>
            <a:off x="3657600" y="1143000"/>
            <a:ext cx="90488" cy="1952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pattFill prst="pct25">
                  <a:fgClr>
                    <a:schemeClr val="accent1"/>
                  </a:fgClr>
                  <a:bgClr>
                    <a:schemeClr val="bg1"/>
                  </a:bgClr>
                </a:patt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BO" altLang="es-ES" sz="2400"/>
          </a:p>
        </p:txBody>
      </p:sp>
      <p:sp>
        <p:nvSpPr>
          <p:cNvPr id="3122" name="Line 63"/>
          <p:cNvSpPr>
            <a:spLocks noChangeShapeType="1"/>
          </p:cNvSpPr>
          <p:nvPr/>
        </p:nvSpPr>
        <p:spPr bwMode="auto">
          <a:xfrm flipV="1">
            <a:off x="1905000" y="838200"/>
            <a:ext cx="0" cy="293688"/>
          </a:xfrm>
          <a:prstGeom prst="line">
            <a:avLst/>
          </a:prstGeom>
          <a:noFill/>
          <a:ln w="9525" cap="rnd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BO"/>
          </a:p>
        </p:txBody>
      </p:sp>
      <p:sp>
        <p:nvSpPr>
          <p:cNvPr id="3123" name="Line 64"/>
          <p:cNvSpPr>
            <a:spLocks noChangeShapeType="1"/>
          </p:cNvSpPr>
          <p:nvPr/>
        </p:nvSpPr>
        <p:spPr bwMode="auto">
          <a:xfrm rot="5400000" flipV="1">
            <a:off x="2042319" y="700881"/>
            <a:ext cx="1588" cy="276225"/>
          </a:xfrm>
          <a:prstGeom prst="line">
            <a:avLst/>
          </a:prstGeom>
          <a:noFill/>
          <a:ln w="9525" cap="rnd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BO"/>
          </a:p>
        </p:txBody>
      </p:sp>
      <p:sp>
        <p:nvSpPr>
          <p:cNvPr id="3124" name="Line 65"/>
          <p:cNvSpPr>
            <a:spLocks noChangeShapeType="1"/>
          </p:cNvSpPr>
          <p:nvPr/>
        </p:nvSpPr>
        <p:spPr bwMode="auto">
          <a:xfrm flipV="1">
            <a:off x="2171700" y="838200"/>
            <a:ext cx="0" cy="293688"/>
          </a:xfrm>
          <a:prstGeom prst="line">
            <a:avLst/>
          </a:prstGeom>
          <a:noFill/>
          <a:ln w="9525" cap="rnd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BO"/>
          </a:p>
        </p:txBody>
      </p:sp>
      <p:sp>
        <p:nvSpPr>
          <p:cNvPr id="3125" name="Line 66"/>
          <p:cNvSpPr>
            <a:spLocks noChangeShapeType="1"/>
          </p:cNvSpPr>
          <p:nvPr/>
        </p:nvSpPr>
        <p:spPr bwMode="auto">
          <a:xfrm>
            <a:off x="2819400" y="106680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BO"/>
          </a:p>
        </p:txBody>
      </p:sp>
      <p:sp>
        <p:nvSpPr>
          <p:cNvPr id="3126" name="Arc 67"/>
          <p:cNvSpPr>
            <a:spLocks/>
          </p:cNvSpPr>
          <p:nvPr/>
        </p:nvSpPr>
        <p:spPr bwMode="auto">
          <a:xfrm flipH="1" flipV="1">
            <a:off x="2819400" y="1371600"/>
            <a:ext cx="76200" cy="76200"/>
          </a:xfrm>
          <a:custGeom>
            <a:avLst/>
            <a:gdLst>
              <a:gd name="T0" fmla="*/ 0 w 21600"/>
              <a:gd name="T1" fmla="*/ 0 h 21600"/>
              <a:gd name="T2" fmla="*/ 948327 w 21600"/>
              <a:gd name="T3" fmla="*/ 948327 h 21600"/>
              <a:gd name="T4" fmla="*/ 0 w 21600"/>
              <a:gd name="T5" fmla="*/ 948327 h 216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BO"/>
          </a:p>
        </p:txBody>
      </p:sp>
      <p:sp>
        <p:nvSpPr>
          <p:cNvPr id="3127" name="Arc 68"/>
          <p:cNvSpPr>
            <a:spLocks/>
          </p:cNvSpPr>
          <p:nvPr/>
        </p:nvSpPr>
        <p:spPr bwMode="auto">
          <a:xfrm flipV="1">
            <a:off x="2667000" y="1371600"/>
            <a:ext cx="76200" cy="76200"/>
          </a:xfrm>
          <a:custGeom>
            <a:avLst/>
            <a:gdLst>
              <a:gd name="T0" fmla="*/ 0 w 21600"/>
              <a:gd name="T1" fmla="*/ 0 h 21600"/>
              <a:gd name="T2" fmla="*/ 948327 w 21600"/>
              <a:gd name="T3" fmla="*/ 948327 h 21600"/>
              <a:gd name="T4" fmla="*/ 0 w 21600"/>
              <a:gd name="T5" fmla="*/ 948327 h 216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BO"/>
          </a:p>
        </p:txBody>
      </p:sp>
      <p:sp>
        <p:nvSpPr>
          <p:cNvPr id="3128" name="Line 69"/>
          <p:cNvSpPr>
            <a:spLocks noChangeShapeType="1"/>
          </p:cNvSpPr>
          <p:nvPr/>
        </p:nvSpPr>
        <p:spPr bwMode="auto">
          <a:xfrm>
            <a:off x="2743200" y="1295400"/>
            <a:ext cx="0" cy="76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BO"/>
          </a:p>
        </p:txBody>
      </p:sp>
      <p:sp>
        <p:nvSpPr>
          <p:cNvPr id="3129" name="Arc 70"/>
          <p:cNvSpPr>
            <a:spLocks/>
          </p:cNvSpPr>
          <p:nvPr/>
        </p:nvSpPr>
        <p:spPr bwMode="auto">
          <a:xfrm flipH="1">
            <a:off x="5334000" y="1524000"/>
            <a:ext cx="76200" cy="76200"/>
          </a:xfrm>
          <a:custGeom>
            <a:avLst/>
            <a:gdLst>
              <a:gd name="T0" fmla="*/ 0 w 21600"/>
              <a:gd name="T1" fmla="*/ 0 h 21600"/>
              <a:gd name="T2" fmla="*/ 948327 w 21600"/>
              <a:gd name="T3" fmla="*/ 948327 h 21600"/>
              <a:gd name="T4" fmla="*/ 0 w 21600"/>
              <a:gd name="T5" fmla="*/ 948327 h 216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BO"/>
          </a:p>
        </p:txBody>
      </p:sp>
      <p:sp>
        <p:nvSpPr>
          <p:cNvPr id="3130" name="Text Box 71"/>
          <p:cNvSpPr txBox="1">
            <a:spLocks noChangeArrowheads="1"/>
          </p:cNvSpPr>
          <p:nvPr/>
        </p:nvSpPr>
        <p:spPr bwMode="auto">
          <a:xfrm>
            <a:off x="276225" y="1779588"/>
            <a:ext cx="463550" cy="168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s-BO" altLang="es-ES" sz="500" b="1"/>
              <a:t>ZONA - T</a:t>
            </a:r>
            <a:endParaRPr lang="en-US" altLang="es-ES" sz="500" b="1"/>
          </a:p>
        </p:txBody>
      </p:sp>
      <p:sp>
        <p:nvSpPr>
          <p:cNvPr id="3131" name="AutoShape 72"/>
          <p:cNvSpPr>
            <a:spLocks noChangeArrowheads="1"/>
          </p:cNvSpPr>
          <p:nvPr/>
        </p:nvSpPr>
        <p:spPr bwMode="auto">
          <a:xfrm>
            <a:off x="1743075" y="1524000"/>
            <a:ext cx="923925" cy="384175"/>
          </a:xfrm>
          <a:prstGeom prst="roundRect">
            <a:avLst>
              <a:gd name="adj" fmla="val 13889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s-BO" altLang="es-ES" sz="500" b="1"/>
              <a:t>PLANTA ISOPENTANO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s-BO" altLang="es-ES" sz="500" b="1"/>
              <a:t>AREA – 300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s-BO" altLang="es-ES" sz="500" b="1"/>
              <a:t>CALLE - 3</a:t>
            </a:r>
            <a:endParaRPr lang="en-US" altLang="es-ES" sz="500" b="1"/>
          </a:p>
        </p:txBody>
      </p:sp>
      <p:sp>
        <p:nvSpPr>
          <p:cNvPr id="3132" name="Text Box 73"/>
          <p:cNvSpPr txBox="1">
            <a:spLocks noChangeArrowheads="1"/>
          </p:cNvSpPr>
          <p:nvPr/>
        </p:nvSpPr>
        <p:spPr bwMode="auto">
          <a:xfrm>
            <a:off x="1828800" y="2165350"/>
            <a:ext cx="838200" cy="320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s-BO" altLang="es-ES" sz="500" b="1"/>
              <a:t>1002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s-BO" altLang="es-ES" sz="500" b="1"/>
              <a:t>                                     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s-BO" altLang="es-ES" sz="500" b="1"/>
              <a:t>                                 1003</a:t>
            </a:r>
            <a:endParaRPr lang="en-US" altLang="es-ES" sz="500" b="1"/>
          </a:p>
        </p:txBody>
      </p:sp>
      <p:sp>
        <p:nvSpPr>
          <p:cNvPr id="3133" name="Text Box 74"/>
          <p:cNvSpPr txBox="1">
            <a:spLocks noChangeArrowheads="1"/>
          </p:cNvSpPr>
          <p:nvPr/>
        </p:nvSpPr>
        <p:spPr bwMode="auto">
          <a:xfrm>
            <a:off x="1681163" y="2030413"/>
            <a:ext cx="512762" cy="168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s-BO" altLang="es-ES" sz="500" b="1"/>
              <a:t>AREA - 301</a:t>
            </a:r>
            <a:endParaRPr lang="en-US" altLang="es-ES" sz="500" b="1"/>
          </a:p>
        </p:txBody>
      </p:sp>
      <p:sp>
        <p:nvSpPr>
          <p:cNvPr id="3134" name="Oval 75" descr="Sphere"/>
          <p:cNvSpPr>
            <a:spLocks noChangeArrowheads="1"/>
          </p:cNvSpPr>
          <p:nvPr/>
        </p:nvSpPr>
        <p:spPr bwMode="auto">
          <a:xfrm>
            <a:off x="2514600" y="2209800"/>
            <a:ext cx="76200" cy="762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pattFill prst="sphere">
                  <a:fgClr>
                    <a:srgbClr val="FF0000"/>
                  </a:fgClr>
                  <a:bgClr>
                    <a:srgbClr val="FFFFFF"/>
                  </a:bgClr>
                </a:patt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BO" altLang="es-ES" sz="2400"/>
          </a:p>
        </p:txBody>
      </p:sp>
      <p:sp>
        <p:nvSpPr>
          <p:cNvPr id="3135" name="Oval 76" descr="Sphere"/>
          <p:cNvSpPr>
            <a:spLocks noChangeArrowheads="1"/>
          </p:cNvSpPr>
          <p:nvPr/>
        </p:nvSpPr>
        <p:spPr bwMode="auto">
          <a:xfrm>
            <a:off x="2362200" y="2209800"/>
            <a:ext cx="76200" cy="762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pattFill prst="sphere">
                  <a:fgClr>
                    <a:srgbClr val="FF0000"/>
                  </a:fgClr>
                  <a:bgClr>
                    <a:srgbClr val="FFFFFF"/>
                  </a:bgClr>
                </a:patt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BO" altLang="es-ES" sz="2400"/>
          </a:p>
        </p:txBody>
      </p:sp>
      <p:sp>
        <p:nvSpPr>
          <p:cNvPr id="3136" name="Text Box 77"/>
          <p:cNvSpPr txBox="1">
            <a:spLocks noChangeArrowheads="1"/>
          </p:cNvSpPr>
          <p:nvPr/>
        </p:nvSpPr>
        <p:spPr bwMode="auto">
          <a:xfrm>
            <a:off x="1760538" y="2352675"/>
            <a:ext cx="488950" cy="168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s-BO" altLang="es-ES" sz="500" b="1"/>
              <a:t>CALLE - 7</a:t>
            </a:r>
            <a:endParaRPr lang="en-US" altLang="es-ES" sz="500" b="1"/>
          </a:p>
        </p:txBody>
      </p:sp>
      <p:sp>
        <p:nvSpPr>
          <p:cNvPr id="3137" name="Line 78"/>
          <p:cNvSpPr>
            <a:spLocks noChangeShapeType="1"/>
          </p:cNvSpPr>
          <p:nvPr/>
        </p:nvSpPr>
        <p:spPr bwMode="auto">
          <a:xfrm>
            <a:off x="1833563" y="2590800"/>
            <a:ext cx="72707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BO"/>
          </a:p>
        </p:txBody>
      </p:sp>
      <p:sp>
        <p:nvSpPr>
          <p:cNvPr id="3138" name="Arc 79"/>
          <p:cNvSpPr>
            <a:spLocks/>
          </p:cNvSpPr>
          <p:nvPr/>
        </p:nvSpPr>
        <p:spPr bwMode="auto">
          <a:xfrm flipH="1" flipV="1">
            <a:off x="1743075" y="2436813"/>
            <a:ext cx="90488" cy="153987"/>
          </a:xfrm>
          <a:custGeom>
            <a:avLst/>
            <a:gdLst>
              <a:gd name="T0" fmla="*/ 0 w 21600"/>
              <a:gd name="T1" fmla="*/ 0 h 21600"/>
              <a:gd name="T2" fmla="*/ 1588056 w 21600"/>
              <a:gd name="T3" fmla="*/ 7826090 h 21600"/>
              <a:gd name="T4" fmla="*/ 0 w 21600"/>
              <a:gd name="T5" fmla="*/ 7826090 h 216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BO"/>
          </a:p>
        </p:txBody>
      </p:sp>
      <p:sp>
        <p:nvSpPr>
          <p:cNvPr id="3139" name="Line 80"/>
          <p:cNvSpPr>
            <a:spLocks noChangeShapeType="1"/>
          </p:cNvSpPr>
          <p:nvPr/>
        </p:nvSpPr>
        <p:spPr bwMode="auto">
          <a:xfrm>
            <a:off x="1833563" y="1968500"/>
            <a:ext cx="54451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BO"/>
          </a:p>
        </p:txBody>
      </p:sp>
      <p:sp>
        <p:nvSpPr>
          <p:cNvPr id="3140" name="Arc 81"/>
          <p:cNvSpPr>
            <a:spLocks/>
          </p:cNvSpPr>
          <p:nvPr/>
        </p:nvSpPr>
        <p:spPr bwMode="auto">
          <a:xfrm>
            <a:off x="2378075" y="1968500"/>
            <a:ext cx="92075" cy="153988"/>
          </a:xfrm>
          <a:custGeom>
            <a:avLst/>
            <a:gdLst>
              <a:gd name="T0" fmla="*/ 0 w 21600"/>
              <a:gd name="T1" fmla="*/ 0 h 21600"/>
              <a:gd name="T2" fmla="*/ 1673084 w 21600"/>
              <a:gd name="T3" fmla="*/ 7826240 h 21600"/>
              <a:gd name="T4" fmla="*/ 0 w 21600"/>
              <a:gd name="T5" fmla="*/ 7826240 h 216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BO"/>
          </a:p>
        </p:txBody>
      </p:sp>
      <p:sp>
        <p:nvSpPr>
          <p:cNvPr id="3141" name="Arc 82"/>
          <p:cNvSpPr>
            <a:spLocks/>
          </p:cNvSpPr>
          <p:nvPr/>
        </p:nvSpPr>
        <p:spPr bwMode="auto">
          <a:xfrm flipH="1">
            <a:off x="2470150" y="1968500"/>
            <a:ext cx="90488" cy="153988"/>
          </a:xfrm>
          <a:custGeom>
            <a:avLst/>
            <a:gdLst>
              <a:gd name="T0" fmla="*/ 0 w 21600"/>
              <a:gd name="T1" fmla="*/ 0 h 21600"/>
              <a:gd name="T2" fmla="*/ 1588056 w 21600"/>
              <a:gd name="T3" fmla="*/ 7826240 h 21600"/>
              <a:gd name="T4" fmla="*/ 0 w 21600"/>
              <a:gd name="T5" fmla="*/ 7826240 h 216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BO"/>
          </a:p>
        </p:txBody>
      </p:sp>
      <p:sp>
        <p:nvSpPr>
          <p:cNvPr id="3142" name="Arc 83"/>
          <p:cNvSpPr>
            <a:spLocks/>
          </p:cNvSpPr>
          <p:nvPr/>
        </p:nvSpPr>
        <p:spPr bwMode="auto">
          <a:xfrm>
            <a:off x="2560638" y="1968500"/>
            <a:ext cx="90487" cy="153988"/>
          </a:xfrm>
          <a:custGeom>
            <a:avLst/>
            <a:gdLst>
              <a:gd name="T0" fmla="*/ 0 w 21600"/>
              <a:gd name="T1" fmla="*/ 0 h 21600"/>
              <a:gd name="T2" fmla="*/ 1588001 w 21600"/>
              <a:gd name="T3" fmla="*/ 7826240 h 21600"/>
              <a:gd name="T4" fmla="*/ 0 w 21600"/>
              <a:gd name="T5" fmla="*/ 7826240 h 216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BO"/>
          </a:p>
        </p:txBody>
      </p:sp>
      <p:sp>
        <p:nvSpPr>
          <p:cNvPr id="3143" name="Arc 84"/>
          <p:cNvSpPr>
            <a:spLocks/>
          </p:cNvSpPr>
          <p:nvPr/>
        </p:nvSpPr>
        <p:spPr bwMode="auto">
          <a:xfrm flipV="1">
            <a:off x="2560638" y="2408238"/>
            <a:ext cx="90487" cy="184150"/>
          </a:xfrm>
          <a:custGeom>
            <a:avLst/>
            <a:gdLst>
              <a:gd name="T0" fmla="*/ 0 w 21600"/>
              <a:gd name="T1" fmla="*/ 0 h 25859"/>
              <a:gd name="T2" fmla="*/ 1556833 w 21600"/>
              <a:gd name="T3" fmla="*/ 9338817 h 25859"/>
              <a:gd name="T4" fmla="*/ 0 w 21600"/>
              <a:gd name="T5" fmla="*/ 7800685 h 25859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600" h="25859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cubicBezTo>
                  <a:pt x="21600" y="23030"/>
                  <a:pt x="21457" y="24456"/>
                  <a:pt x="21175" y="25858"/>
                </a:cubicBezTo>
              </a:path>
              <a:path w="21600" h="25859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cubicBezTo>
                  <a:pt x="21600" y="23030"/>
                  <a:pt x="21457" y="24456"/>
                  <a:pt x="21175" y="25858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BO"/>
          </a:p>
        </p:txBody>
      </p:sp>
      <p:sp>
        <p:nvSpPr>
          <p:cNvPr id="3144" name="Line 85"/>
          <p:cNvSpPr>
            <a:spLocks noChangeShapeType="1"/>
          </p:cNvSpPr>
          <p:nvPr/>
        </p:nvSpPr>
        <p:spPr bwMode="auto">
          <a:xfrm>
            <a:off x="2743200" y="2057400"/>
            <a:ext cx="0" cy="3143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BO"/>
          </a:p>
        </p:txBody>
      </p:sp>
      <p:sp>
        <p:nvSpPr>
          <p:cNvPr id="3145" name="Arc 86"/>
          <p:cNvSpPr>
            <a:spLocks/>
          </p:cNvSpPr>
          <p:nvPr/>
        </p:nvSpPr>
        <p:spPr bwMode="auto">
          <a:xfrm flipH="1">
            <a:off x="1743075" y="1968500"/>
            <a:ext cx="90488" cy="153988"/>
          </a:xfrm>
          <a:custGeom>
            <a:avLst/>
            <a:gdLst>
              <a:gd name="T0" fmla="*/ 0 w 21600"/>
              <a:gd name="T1" fmla="*/ 0 h 21600"/>
              <a:gd name="T2" fmla="*/ 1588056 w 21600"/>
              <a:gd name="T3" fmla="*/ 7826240 h 21600"/>
              <a:gd name="T4" fmla="*/ 0 w 21600"/>
              <a:gd name="T5" fmla="*/ 7826240 h 216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BO"/>
          </a:p>
        </p:txBody>
      </p:sp>
      <p:sp>
        <p:nvSpPr>
          <p:cNvPr id="3146" name="Line 87"/>
          <p:cNvSpPr>
            <a:spLocks noChangeShapeType="1"/>
          </p:cNvSpPr>
          <p:nvPr/>
        </p:nvSpPr>
        <p:spPr bwMode="auto">
          <a:xfrm>
            <a:off x="1743075" y="2122488"/>
            <a:ext cx="0" cy="3143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BO"/>
          </a:p>
        </p:txBody>
      </p:sp>
      <p:sp>
        <p:nvSpPr>
          <p:cNvPr id="3147" name="Text Box 88"/>
          <p:cNvSpPr txBox="1">
            <a:spLocks noChangeArrowheads="1"/>
          </p:cNvSpPr>
          <p:nvPr/>
        </p:nvSpPr>
        <p:spPr bwMode="auto">
          <a:xfrm rot="5352227">
            <a:off x="1171576" y="1628775"/>
            <a:ext cx="685800" cy="168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s-BO" altLang="es-ES" sz="500" b="1"/>
              <a:t>GELAB</a:t>
            </a:r>
            <a:endParaRPr lang="en-US" altLang="es-ES" sz="500" b="1"/>
          </a:p>
        </p:txBody>
      </p:sp>
      <p:sp>
        <p:nvSpPr>
          <p:cNvPr id="3148" name="Text Box 89"/>
          <p:cNvSpPr txBox="1">
            <a:spLocks noChangeArrowheads="1"/>
          </p:cNvSpPr>
          <p:nvPr/>
        </p:nvSpPr>
        <p:spPr bwMode="auto">
          <a:xfrm>
            <a:off x="1219200" y="2235200"/>
            <a:ext cx="600075" cy="168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s-BO" altLang="es-ES" sz="500" b="1"/>
              <a:t>GEMAN</a:t>
            </a:r>
            <a:endParaRPr lang="en-US" altLang="es-ES" sz="500" b="1"/>
          </a:p>
        </p:txBody>
      </p:sp>
      <p:sp>
        <p:nvSpPr>
          <p:cNvPr id="3149" name="Rectangle 90"/>
          <p:cNvSpPr>
            <a:spLocks noChangeArrowheads="1"/>
          </p:cNvSpPr>
          <p:nvPr/>
        </p:nvSpPr>
        <p:spPr bwMode="auto">
          <a:xfrm>
            <a:off x="1206500" y="1655763"/>
            <a:ext cx="115888" cy="1333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808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BO" altLang="es-ES" sz="2400"/>
          </a:p>
        </p:txBody>
      </p:sp>
      <p:sp>
        <p:nvSpPr>
          <p:cNvPr id="3150" name="Line 91"/>
          <p:cNvSpPr>
            <a:spLocks noChangeShapeType="1"/>
          </p:cNvSpPr>
          <p:nvPr/>
        </p:nvSpPr>
        <p:spPr bwMode="auto">
          <a:xfrm flipH="1">
            <a:off x="1436688" y="1524000"/>
            <a:ext cx="1143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BO"/>
          </a:p>
        </p:txBody>
      </p:sp>
      <p:sp>
        <p:nvSpPr>
          <p:cNvPr id="3151" name="Arc 92"/>
          <p:cNvSpPr>
            <a:spLocks/>
          </p:cNvSpPr>
          <p:nvPr/>
        </p:nvSpPr>
        <p:spPr bwMode="auto">
          <a:xfrm>
            <a:off x="1550988" y="1524000"/>
            <a:ext cx="115887" cy="131763"/>
          </a:xfrm>
          <a:custGeom>
            <a:avLst/>
            <a:gdLst>
              <a:gd name="T0" fmla="*/ 0 w 21600"/>
              <a:gd name="T1" fmla="*/ 0 h 21600"/>
              <a:gd name="T2" fmla="*/ 3335775 w 21600"/>
              <a:gd name="T3" fmla="*/ 4903127 h 21600"/>
              <a:gd name="T4" fmla="*/ 0 w 21600"/>
              <a:gd name="T5" fmla="*/ 4903127 h 216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BO"/>
          </a:p>
        </p:txBody>
      </p:sp>
      <p:sp>
        <p:nvSpPr>
          <p:cNvPr id="3152" name="Arc 93"/>
          <p:cNvSpPr>
            <a:spLocks/>
          </p:cNvSpPr>
          <p:nvPr/>
        </p:nvSpPr>
        <p:spPr bwMode="auto">
          <a:xfrm flipH="1">
            <a:off x="1322388" y="1524000"/>
            <a:ext cx="114300" cy="131763"/>
          </a:xfrm>
          <a:custGeom>
            <a:avLst/>
            <a:gdLst>
              <a:gd name="T0" fmla="*/ 0 w 21600"/>
              <a:gd name="T1" fmla="*/ 0 h 21600"/>
              <a:gd name="T2" fmla="*/ 3200601 w 21600"/>
              <a:gd name="T3" fmla="*/ 4903127 h 21600"/>
              <a:gd name="T4" fmla="*/ 0 w 21600"/>
              <a:gd name="T5" fmla="*/ 4903127 h 216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BO"/>
          </a:p>
        </p:txBody>
      </p:sp>
      <p:sp>
        <p:nvSpPr>
          <p:cNvPr id="3153" name="Arc 94"/>
          <p:cNvSpPr>
            <a:spLocks/>
          </p:cNvSpPr>
          <p:nvPr/>
        </p:nvSpPr>
        <p:spPr bwMode="auto">
          <a:xfrm>
            <a:off x="1092200" y="1524000"/>
            <a:ext cx="114300" cy="131763"/>
          </a:xfrm>
          <a:custGeom>
            <a:avLst/>
            <a:gdLst>
              <a:gd name="T0" fmla="*/ 0 w 21600"/>
              <a:gd name="T1" fmla="*/ 0 h 21600"/>
              <a:gd name="T2" fmla="*/ 3200601 w 21600"/>
              <a:gd name="T3" fmla="*/ 4903127 h 21600"/>
              <a:gd name="T4" fmla="*/ 0 w 21600"/>
              <a:gd name="T5" fmla="*/ 4903127 h 216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BO"/>
          </a:p>
        </p:txBody>
      </p:sp>
      <p:sp>
        <p:nvSpPr>
          <p:cNvPr id="3154" name="Line 95"/>
          <p:cNvSpPr>
            <a:spLocks noChangeShapeType="1"/>
          </p:cNvSpPr>
          <p:nvPr/>
        </p:nvSpPr>
        <p:spPr bwMode="auto">
          <a:xfrm>
            <a:off x="401638" y="1524000"/>
            <a:ext cx="6905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BO"/>
          </a:p>
        </p:txBody>
      </p:sp>
      <p:sp>
        <p:nvSpPr>
          <p:cNvPr id="3155" name="Arc 96"/>
          <p:cNvSpPr>
            <a:spLocks/>
          </p:cNvSpPr>
          <p:nvPr/>
        </p:nvSpPr>
        <p:spPr bwMode="auto">
          <a:xfrm flipH="1">
            <a:off x="285750" y="1524000"/>
            <a:ext cx="115888" cy="131763"/>
          </a:xfrm>
          <a:custGeom>
            <a:avLst/>
            <a:gdLst>
              <a:gd name="T0" fmla="*/ 0 w 21600"/>
              <a:gd name="T1" fmla="*/ 0 h 21600"/>
              <a:gd name="T2" fmla="*/ 3335863 w 21600"/>
              <a:gd name="T3" fmla="*/ 4903127 h 21600"/>
              <a:gd name="T4" fmla="*/ 0 w 21600"/>
              <a:gd name="T5" fmla="*/ 4903127 h 216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BO"/>
          </a:p>
        </p:txBody>
      </p:sp>
      <p:sp>
        <p:nvSpPr>
          <p:cNvPr id="3156" name="Line 97"/>
          <p:cNvSpPr>
            <a:spLocks noChangeShapeType="1"/>
          </p:cNvSpPr>
          <p:nvPr/>
        </p:nvSpPr>
        <p:spPr bwMode="auto">
          <a:xfrm>
            <a:off x="285750" y="1655763"/>
            <a:ext cx="0" cy="8032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BO"/>
          </a:p>
        </p:txBody>
      </p:sp>
      <p:sp>
        <p:nvSpPr>
          <p:cNvPr id="3157" name="Arc 98"/>
          <p:cNvSpPr>
            <a:spLocks/>
          </p:cNvSpPr>
          <p:nvPr/>
        </p:nvSpPr>
        <p:spPr bwMode="auto">
          <a:xfrm flipH="1" flipV="1">
            <a:off x="285750" y="2459038"/>
            <a:ext cx="115888" cy="131762"/>
          </a:xfrm>
          <a:custGeom>
            <a:avLst/>
            <a:gdLst>
              <a:gd name="T0" fmla="*/ 0 w 21600"/>
              <a:gd name="T1" fmla="*/ 0 h 21600"/>
              <a:gd name="T2" fmla="*/ 3335863 w 21600"/>
              <a:gd name="T3" fmla="*/ 4903010 h 21600"/>
              <a:gd name="T4" fmla="*/ 0 w 21600"/>
              <a:gd name="T5" fmla="*/ 4903010 h 216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BO"/>
          </a:p>
        </p:txBody>
      </p:sp>
      <p:sp>
        <p:nvSpPr>
          <p:cNvPr id="3158" name="Arc 99"/>
          <p:cNvSpPr>
            <a:spLocks/>
          </p:cNvSpPr>
          <p:nvPr/>
        </p:nvSpPr>
        <p:spPr bwMode="auto">
          <a:xfrm flipV="1">
            <a:off x="401638" y="2459038"/>
            <a:ext cx="114300" cy="131762"/>
          </a:xfrm>
          <a:custGeom>
            <a:avLst/>
            <a:gdLst>
              <a:gd name="T0" fmla="*/ 0 w 21600"/>
              <a:gd name="T1" fmla="*/ 0 h 21600"/>
              <a:gd name="T2" fmla="*/ 3200601 w 21600"/>
              <a:gd name="T3" fmla="*/ 4903010 h 21600"/>
              <a:gd name="T4" fmla="*/ 0 w 21600"/>
              <a:gd name="T5" fmla="*/ 4903010 h 216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BO"/>
          </a:p>
        </p:txBody>
      </p:sp>
      <p:sp>
        <p:nvSpPr>
          <p:cNvPr id="3159" name="Rectangle 100"/>
          <p:cNvSpPr>
            <a:spLocks noChangeArrowheads="1"/>
          </p:cNvSpPr>
          <p:nvPr/>
        </p:nvSpPr>
        <p:spPr bwMode="auto">
          <a:xfrm>
            <a:off x="515938" y="2322513"/>
            <a:ext cx="230187" cy="1365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808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BO" altLang="es-ES" sz="2400"/>
          </a:p>
        </p:txBody>
      </p:sp>
      <p:sp>
        <p:nvSpPr>
          <p:cNvPr id="3160" name="Line 101"/>
          <p:cNvSpPr>
            <a:spLocks noChangeShapeType="1"/>
          </p:cNvSpPr>
          <p:nvPr/>
        </p:nvSpPr>
        <p:spPr bwMode="auto">
          <a:xfrm>
            <a:off x="631825" y="2322513"/>
            <a:ext cx="1143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BO"/>
          </a:p>
        </p:txBody>
      </p:sp>
      <p:sp>
        <p:nvSpPr>
          <p:cNvPr id="3161" name="Line 102"/>
          <p:cNvSpPr>
            <a:spLocks noChangeShapeType="1"/>
          </p:cNvSpPr>
          <p:nvPr/>
        </p:nvSpPr>
        <p:spPr bwMode="auto">
          <a:xfrm>
            <a:off x="746125" y="2322513"/>
            <a:ext cx="0" cy="1365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BO"/>
          </a:p>
        </p:txBody>
      </p:sp>
      <p:sp>
        <p:nvSpPr>
          <p:cNvPr id="3162" name="Arc 103"/>
          <p:cNvSpPr>
            <a:spLocks/>
          </p:cNvSpPr>
          <p:nvPr/>
        </p:nvSpPr>
        <p:spPr bwMode="auto">
          <a:xfrm flipH="1" flipV="1">
            <a:off x="746125" y="2459038"/>
            <a:ext cx="114300" cy="131762"/>
          </a:xfrm>
          <a:custGeom>
            <a:avLst/>
            <a:gdLst>
              <a:gd name="T0" fmla="*/ 0 w 21600"/>
              <a:gd name="T1" fmla="*/ 0 h 21600"/>
              <a:gd name="T2" fmla="*/ 3200601 w 21600"/>
              <a:gd name="T3" fmla="*/ 4903010 h 21600"/>
              <a:gd name="T4" fmla="*/ 0 w 21600"/>
              <a:gd name="T5" fmla="*/ 4903010 h 216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BO"/>
          </a:p>
        </p:txBody>
      </p:sp>
      <p:sp>
        <p:nvSpPr>
          <p:cNvPr id="3163" name="Line 104"/>
          <p:cNvSpPr>
            <a:spLocks noChangeShapeType="1"/>
          </p:cNvSpPr>
          <p:nvPr/>
        </p:nvSpPr>
        <p:spPr bwMode="auto">
          <a:xfrm>
            <a:off x="860425" y="2590800"/>
            <a:ext cx="11588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BO"/>
          </a:p>
        </p:txBody>
      </p:sp>
      <p:sp>
        <p:nvSpPr>
          <p:cNvPr id="3164" name="Arc 105"/>
          <p:cNvSpPr>
            <a:spLocks/>
          </p:cNvSpPr>
          <p:nvPr/>
        </p:nvSpPr>
        <p:spPr bwMode="auto">
          <a:xfrm flipV="1">
            <a:off x="976313" y="2459038"/>
            <a:ext cx="115887" cy="131762"/>
          </a:xfrm>
          <a:custGeom>
            <a:avLst/>
            <a:gdLst>
              <a:gd name="T0" fmla="*/ 0 w 21600"/>
              <a:gd name="T1" fmla="*/ 0 h 21600"/>
              <a:gd name="T2" fmla="*/ 3335775 w 21600"/>
              <a:gd name="T3" fmla="*/ 4903010 h 21600"/>
              <a:gd name="T4" fmla="*/ 0 w 21600"/>
              <a:gd name="T5" fmla="*/ 4903010 h 216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BO"/>
          </a:p>
        </p:txBody>
      </p:sp>
      <p:sp>
        <p:nvSpPr>
          <p:cNvPr id="3165" name="Rectangle 106" descr="Light upward diagonal"/>
          <p:cNvSpPr>
            <a:spLocks noChangeArrowheads="1"/>
          </p:cNvSpPr>
          <p:nvPr/>
        </p:nvSpPr>
        <p:spPr bwMode="auto">
          <a:xfrm>
            <a:off x="1092200" y="2322513"/>
            <a:ext cx="230188" cy="1365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pattFill prst="ltUpDiag">
                  <a:fgClr>
                    <a:srgbClr val="008000"/>
                  </a:fgClr>
                  <a:bgClr>
                    <a:srgbClr val="FFFFFF"/>
                  </a:bgClr>
                </a:patt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BO" altLang="es-ES" sz="2400"/>
          </a:p>
        </p:txBody>
      </p:sp>
      <p:sp>
        <p:nvSpPr>
          <p:cNvPr id="3166" name="Rectangle 107" descr="Light upward diagonal"/>
          <p:cNvSpPr>
            <a:spLocks noChangeArrowheads="1"/>
          </p:cNvSpPr>
          <p:nvPr/>
        </p:nvSpPr>
        <p:spPr bwMode="auto">
          <a:xfrm>
            <a:off x="1206500" y="2189163"/>
            <a:ext cx="115888" cy="1333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pattFill prst="ltUpDiag">
                  <a:fgClr>
                    <a:srgbClr val="008000"/>
                  </a:fgClr>
                  <a:bgClr>
                    <a:srgbClr val="FFFFFF"/>
                  </a:bgClr>
                </a:patt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BO" altLang="es-ES" sz="2400"/>
          </a:p>
        </p:txBody>
      </p:sp>
      <p:sp>
        <p:nvSpPr>
          <p:cNvPr id="3167" name="Arc 108"/>
          <p:cNvSpPr>
            <a:spLocks/>
          </p:cNvSpPr>
          <p:nvPr/>
        </p:nvSpPr>
        <p:spPr bwMode="auto">
          <a:xfrm flipH="1" flipV="1">
            <a:off x="1322388" y="2459038"/>
            <a:ext cx="114300" cy="131762"/>
          </a:xfrm>
          <a:custGeom>
            <a:avLst/>
            <a:gdLst>
              <a:gd name="T0" fmla="*/ 0 w 21600"/>
              <a:gd name="T1" fmla="*/ 0 h 21600"/>
              <a:gd name="T2" fmla="*/ 3200601 w 21600"/>
              <a:gd name="T3" fmla="*/ 4903010 h 21600"/>
              <a:gd name="T4" fmla="*/ 0 w 21600"/>
              <a:gd name="T5" fmla="*/ 4903010 h 216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BO"/>
          </a:p>
        </p:txBody>
      </p:sp>
      <p:sp>
        <p:nvSpPr>
          <p:cNvPr id="3168" name="Line 109"/>
          <p:cNvSpPr>
            <a:spLocks noChangeShapeType="1"/>
          </p:cNvSpPr>
          <p:nvPr/>
        </p:nvSpPr>
        <p:spPr bwMode="auto">
          <a:xfrm>
            <a:off x="1436688" y="2590800"/>
            <a:ext cx="1143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BO"/>
          </a:p>
        </p:txBody>
      </p:sp>
      <p:sp>
        <p:nvSpPr>
          <p:cNvPr id="3169" name="Arc 110"/>
          <p:cNvSpPr>
            <a:spLocks/>
          </p:cNvSpPr>
          <p:nvPr/>
        </p:nvSpPr>
        <p:spPr bwMode="auto">
          <a:xfrm flipV="1">
            <a:off x="1550988" y="2459038"/>
            <a:ext cx="115887" cy="131762"/>
          </a:xfrm>
          <a:custGeom>
            <a:avLst/>
            <a:gdLst>
              <a:gd name="T0" fmla="*/ 0 w 21600"/>
              <a:gd name="T1" fmla="*/ 0 h 21600"/>
              <a:gd name="T2" fmla="*/ 3335775 w 21600"/>
              <a:gd name="T3" fmla="*/ 4903010 h 21600"/>
              <a:gd name="T4" fmla="*/ 0 w 21600"/>
              <a:gd name="T5" fmla="*/ 4903010 h 216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BO"/>
          </a:p>
        </p:txBody>
      </p:sp>
      <p:sp>
        <p:nvSpPr>
          <p:cNvPr id="3170" name="Line 111"/>
          <p:cNvSpPr>
            <a:spLocks noChangeShapeType="1"/>
          </p:cNvSpPr>
          <p:nvPr/>
        </p:nvSpPr>
        <p:spPr bwMode="auto">
          <a:xfrm>
            <a:off x="1666875" y="1655763"/>
            <a:ext cx="0" cy="1333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BO"/>
          </a:p>
        </p:txBody>
      </p:sp>
      <p:sp>
        <p:nvSpPr>
          <p:cNvPr id="3171" name="Arc 112"/>
          <p:cNvSpPr>
            <a:spLocks/>
          </p:cNvSpPr>
          <p:nvPr/>
        </p:nvSpPr>
        <p:spPr bwMode="auto">
          <a:xfrm flipV="1">
            <a:off x="1550988" y="1789113"/>
            <a:ext cx="115887" cy="131762"/>
          </a:xfrm>
          <a:custGeom>
            <a:avLst/>
            <a:gdLst>
              <a:gd name="T0" fmla="*/ 0 w 21600"/>
              <a:gd name="T1" fmla="*/ 0 h 21600"/>
              <a:gd name="T2" fmla="*/ 3335775 w 21600"/>
              <a:gd name="T3" fmla="*/ 4903010 h 21600"/>
              <a:gd name="T4" fmla="*/ 0 w 21600"/>
              <a:gd name="T5" fmla="*/ 4903010 h 216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BO"/>
          </a:p>
        </p:txBody>
      </p:sp>
      <p:sp>
        <p:nvSpPr>
          <p:cNvPr id="3172" name="Line 113"/>
          <p:cNvSpPr>
            <a:spLocks noChangeShapeType="1"/>
          </p:cNvSpPr>
          <p:nvPr/>
        </p:nvSpPr>
        <p:spPr bwMode="auto">
          <a:xfrm flipH="1">
            <a:off x="1436688" y="1920875"/>
            <a:ext cx="1143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BO"/>
          </a:p>
        </p:txBody>
      </p:sp>
      <p:sp>
        <p:nvSpPr>
          <p:cNvPr id="3173" name="Line 114"/>
          <p:cNvSpPr>
            <a:spLocks noChangeShapeType="1"/>
          </p:cNvSpPr>
          <p:nvPr/>
        </p:nvSpPr>
        <p:spPr bwMode="auto">
          <a:xfrm>
            <a:off x="1436688" y="1920875"/>
            <a:ext cx="0" cy="1365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BO"/>
          </a:p>
        </p:txBody>
      </p:sp>
      <p:sp>
        <p:nvSpPr>
          <p:cNvPr id="3174" name="Line 115"/>
          <p:cNvSpPr>
            <a:spLocks noChangeShapeType="1"/>
          </p:cNvSpPr>
          <p:nvPr/>
        </p:nvSpPr>
        <p:spPr bwMode="auto">
          <a:xfrm>
            <a:off x="1436688" y="2057400"/>
            <a:ext cx="1143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BO"/>
          </a:p>
        </p:txBody>
      </p:sp>
      <p:sp>
        <p:nvSpPr>
          <p:cNvPr id="3175" name="Arc 116"/>
          <p:cNvSpPr>
            <a:spLocks/>
          </p:cNvSpPr>
          <p:nvPr/>
        </p:nvSpPr>
        <p:spPr bwMode="auto">
          <a:xfrm>
            <a:off x="1550988" y="2057400"/>
            <a:ext cx="115887" cy="131763"/>
          </a:xfrm>
          <a:custGeom>
            <a:avLst/>
            <a:gdLst>
              <a:gd name="T0" fmla="*/ 0 w 21600"/>
              <a:gd name="T1" fmla="*/ 0 h 21600"/>
              <a:gd name="T2" fmla="*/ 3335775 w 21600"/>
              <a:gd name="T3" fmla="*/ 4903127 h 21600"/>
              <a:gd name="T4" fmla="*/ 0 w 21600"/>
              <a:gd name="T5" fmla="*/ 4903127 h 216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BO"/>
          </a:p>
        </p:txBody>
      </p:sp>
      <p:sp>
        <p:nvSpPr>
          <p:cNvPr id="3176" name="Line 117"/>
          <p:cNvSpPr>
            <a:spLocks noChangeShapeType="1"/>
          </p:cNvSpPr>
          <p:nvPr/>
        </p:nvSpPr>
        <p:spPr bwMode="auto">
          <a:xfrm>
            <a:off x="1666875" y="2189163"/>
            <a:ext cx="0" cy="2698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BO"/>
          </a:p>
        </p:txBody>
      </p:sp>
      <p:sp>
        <p:nvSpPr>
          <p:cNvPr id="3177" name="Rectangle 118"/>
          <p:cNvSpPr>
            <a:spLocks noChangeArrowheads="1"/>
          </p:cNvSpPr>
          <p:nvPr/>
        </p:nvSpPr>
        <p:spPr bwMode="auto">
          <a:xfrm>
            <a:off x="1322388" y="1789113"/>
            <a:ext cx="114300" cy="13176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808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BO" altLang="es-ES" sz="2400"/>
          </a:p>
        </p:txBody>
      </p:sp>
      <p:sp>
        <p:nvSpPr>
          <p:cNvPr id="3178" name="Rectangle 120"/>
          <p:cNvSpPr>
            <a:spLocks noChangeArrowheads="1"/>
          </p:cNvSpPr>
          <p:nvPr/>
        </p:nvSpPr>
        <p:spPr bwMode="auto">
          <a:xfrm>
            <a:off x="1550988" y="1524000"/>
            <a:ext cx="115887" cy="26511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808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BO" altLang="es-ES" sz="2400"/>
          </a:p>
        </p:txBody>
      </p:sp>
      <p:sp>
        <p:nvSpPr>
          <p:cNvPr id="3179" name="Text Box 121"/>
          <p:cNvSpPr txBox="1">
            <a:spLocks noChangeArrowheads="1"/>
          </p:cNvSpPr>
          <p:nvPr/>
        </p:nvSpPr>
        <p:spPr bwMode="auto">
          <a:xfrm>
            <a:off x="614363" y="1601788"/>
            <a:ext cx="654050" cy="168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s-BO" altLang="es-ES" sz="500" b="1"/>
              <a:t>TRANSPORTES</a:t>
            </a:r>
            <a:endParaRPr lang="en-US" altLang="es-ES" sz="500" b="1"/>
          </a:p>
        </p:txBody>
      </p:sp>
      <p:sp>
        <p:nvSpPr>
          <p:cNvPr id="3180" name="Text Box 122"/>
          <p:cNvSpPr txBox="1">
            <a:spLocks noChangeArrowheads="1"/>
          </p:cNvSpPr>
          <p:nvPr/>
        </p:nvSpPr>
        <p:spPr bwMode="auto">
          <a:xfrm rot="3342761">
            <a:off x="1098550" y="1873250"/>
            <a:ext cx="409575" cy="168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s-BO" altLang="es-ES" sz="500" b="1"/>
              <a:t>GEPRO</a:t>
            </a:r>
            <a:endParaRPr lang="en-US" altLang="es-ES" sz="500" b="1"/>
          </a:p>
        </p:txBody>
      </p:sp>
      <p:sp>
        <p:nvSpPr>
          <p:cNvPr id="3181" name="Rectangle 123"/>
          <p:cNvSpPr>
            <a:spLocks noChangeArrowheads="1"/>
          </p:cNvSpPr>
          <p:nvPr/>
        </p:nvSpPr>
        <p:spPr bwMode="auto">
          <a:xfrm>
            <a:off x="1436688" y="2057400"/>
            <a:ext cx="230187" cy="1317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808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BO" altLang="es-ES" sz="2400"/>
          </a:p>
        </p:txBody>
      </p:sp>
      <p:sp>
        <p:nvSpPr>
          <p:cNvPr id="3182" name="Text Box 124"/>
          <p:cNvSpPr txBox="1">
            <a:spLocks noChangeArrowheads="1"/>
          </p:cNvSpPr>
          <p:nvPr/>
        </p:nvSpPr>
        <p:spPr bwMode="auto">
          <a:xfrm>
            <a:off x="827088" y="2060575"/>
            <a:ext cx="661987" cy="168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s-BO" altLang="es-ES" sz="500" b="1"/>
              <a:t>CONSULTORIO</a:t>
            </a:r>
            <a:endParaRPr lang="en-US" altLang="es-ES" sz="500" b="1"/>
          </a:p>
        </p:txBody>
      </p:sp>
      <p:sp>
        <p:nvSpPr>
          <p:cNvPr id="3183" name="Arc 125"/>
          <p:cNvSpPr>
            <a:spLocks/>
          </p:cNvSpPr>
          <p:nvPr/>
        </p:nvSpPr>
        <p:spPr bwMode="auto">
          <a:xfrm flipH="1" flipV="1">
            <a:off x="5334000" y="2362200"/>
            <a:ext cx="76200" cy="76200"/>
          </a:xfrm>
          <a:custGeom>
            <a:avLst/>
            <a:gdLst>
              <a:gd name="T0" fmla="*/ 0 w 21600"/>
              <a:gd name="T1" fmla="*/ 0 h 21600"/>
              <a:gd name="T2" fmla="*/ 948327 w 21600"/>
              <a:gd name="T3" fmla="*/ 948327 h 21600"/>
              <a:gd name="T4" fmla="*/ 0 w 21600"/>
              <a:gd name="T5" fmla="*/ 948327 h 216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BO"/>
          </a:p>
        </p:txBody>
      </p:sp>
      <p:sp>
        <p:nvSpPr>
          <p:cNvPr id="3184" name="Line 126"/>
          <p:cNvSpPr>
            <a:spLocks noChangeShapeType="1"/>
          </p:cNvSpPr>
          <p:nvPr/>
        </p:nvSpPr>
        <p:spPr bwMode="auto">
          <a:xfrm>
            <a:off x="5410200" y="2438400"/>
            <a:ext cx="2209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BO"/>
          </a:p>
        </p:txBody>
      </p:sp>
      <p:sp>
        <p:nvSpPr>
          <p:cNvPr id="3185" name="Line 127"/>
          <p:cNvSpPr>
            <a:spLocks noChangeShapeType="1"/>
          </p:cNvSpPr>
          <p:nvPr/>
        </p:nvSpPr>
        <p:spPr bwMode="auto">
          <a:xfrm flipV="1">
            <a:off x="5334000" y="1600200"/>
            <a:ext cx="0" cy="762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BO"/>
          </a:p>
        </p:txBody>
      </p:sp>
      <p:sp>
        <p:nvSpPr>
          <p:cNvPr id="3186" name="Rectangle 128" descr="Light upward diagonal"/>
          <p:cNvSpPr>
            <a:spLocks noChangeArrowheads="1"/>
          </p:cNvSpPr>
          <p:nvPr/>
        </p:nvSpPr>
        <p:spPr bwMode="auto">
          <a:xfrm>
            <a:off x="8229600" y="3200400"/>
            <a:ext cx="184150" cy="254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pattFill prst="ltUpDiag">
                  <a:fgClr>
                    <a:srgbClr val="008000"/>
                  </a:fgClr>
                  <a:bgClr>
                    <a:srgbClr val="FFFFFF"/>
                  </a:bgClr>
                </a:patt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BO" altLang="es-ES" sz="2400"/>
          </a:p>
        </p:txBody>
      </p:sp>
      <p:sp>
        <p:nvSpPr>
          <p:cNvPr id="3187" name="Line 129"/>
          <p:cNvSpPr>
            <a:spLocks noChangeShapeType="1"/>
          </p:cNvSpPr>
          <p:nvPr/>
        </p:nvSpPr>
        <p:spPr bwMode="auto">
          <a:xfrm>
            <a:off x="2819400" y="2438400"/>
            <a:ext cx="2362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BO"/>
          </a:p>
        </p:txBody>
      </p:sp>
      <p:sp>
        <p:nvSpPr>
          <p:cNvPr id="3188" name="Line 130"/>
          <p:cNvSpPr>
            <a:spLocks noChangeShapeType="1"/>
          </p:cNvSpPr>
          <p:nvPr/>
        </p:nvSpPr>
        <p:spPr bwMode="auto">
          <a:xfrm>
            <a:off x="2819400" y="1524000"/>
            <a:ext cx="2362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BO"/>
          </a:p>
        </p:txBody>
      </p:sp>
      <p:sp>
        <p:nvSpPr>
          <p:cNvPr id="3189" name="Line 131"/>
          <p:cNvSpPr>
            <a:spLocks noChangeShapeType="1"/>
          </p:cNvSpPr>
          <p:nvPr/>
        </p:nvSpPr>
        <p:spPr bwMode="auto">
          <a:xfrm>
            <a:off x="2743200" y="1600200"/>
            <a:ext cx="0" cy="762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BO"/>
          </a:p>
        </p:txBody>
      </p:sp>
      <p:sp>
        <p:nvSpPr>
          <p:cNvPr id="3190" name="Rectangle 132"/>
          <p:cNvSpPr>
            <a:spLocks noChangeArrowheads="1"/>
          </p:cNvSpPr>
          <p:nvPr/>
        </p:nvSpPr>
        <p:spPr bwMode="auto">
          <a:xfrm>
            <a:off x="2819400" y="1600200"/>
            <a:ext cx="766763" cy="684213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BO" altLang="es-ES" sz="2400"/>
          </a:p>
        </p:txBody>
      </p:sp>
      <p:sp>
        <p:nvSpPr>
          <p:cNvPr id="3191" name="Oval 133" descr="Dark upward diagonal"/>
          <p:cNvSpPr>
            <a:spLocks noChangeArrowheads="1"/>
          </p:cNvSpPr>
          <p:nvPr/>
        </p:nvSpPr>
        <p:spPr bwMode="auto">
          <a:xfrm>
            <a:off x="3038475" y="1820863"/>
            <a:ext cx="339725" cy="312737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pattFill prst="dkUpDiag">
                  <a:fgClr>
                    <a:srgbClr val="FF0000"/>
                  </a:fgClr>
                  <a:bgClr>
                    <a:srgbClr val="FFFFFF"/>
                  </a:bgClr>
                </a:patt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BO" altLang="es-ES" sz="2400"/>
          </a:p>
        </p:txBody>
      </p:sp>
      <p:sp>
        <p:nvSpPr>
          <p:cNvPr id="3192" name="Rectangle 134"/>
          <p:cNvSpPr>
            <a:spLocks noChangeArrowheads="1"/>
          </p:cNvSpPr>
          <p:nvPr/>
        </p:nvSpPr>
        <p:spPr bwMode="auto">
          <a:xfrm>
            <a:off x="4352925" y="1600200"/>
            <a:ext cx="766763" cy="684213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BO" altLang="es-ES" sz="2400"/>
          </a:p>
        </p:txBody>
      </p:sp>
      <p:sp>
        <p:nvSpPr>
          <p:cNvPr id="3193" name="Oval 135" descr="Dark upward diagonal"/>
          <p:cNvSpPr>
            <a:spLocks noChangeArrowheads="1"/>
          </p:cNvSpPr>
          <p:nvPr/>
        </p:nvSpPr>
        <p:spPr bwMode="auto">
          <a:xfrm>
            <a:off x="4572000" y="1820863"/>
            <a:ext cx="328613" cy="312737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pattFill prst="dkUpDiag">
                  <a:fgClr>
                    <a:srgbClr val="FF0000"/>
                  </a:fgClr>
                  <a:bgClr>
                    <a:srgbClr val="FFFFFF"/>
                  </a:bgClr>
                </a:patt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BO" altLang="es-ES" sz="2400"/>
          </a:p>
        </p:txBody>
      </p:sp>
      <p:sp>
        <p:nvSpPr>
          <p:cNvPr id="3194" name="Rectangle 136"/>
          <p:cNvSpPr>
            <a:spLocks noChangeArrowheads="1"/>
          </p:cNvSpPr>
          <p:nvPr/>
        </p:nvSpPr>
        <p:spPr bwMode="auto">
          <a:xfrm>
            <a:off x="3586163" y="1600200"/>
            <a:ext cx="766762" cy="68421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EFF9F9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BO" altLang="es-ES" sz="2400"/>
          </a:p>
        </p:txBody>
      </p:sp>
      <p:sp>
        <p:nvSpPr>
          <p:cNvPr id="3195" name="Oval 137" descr="Dark upward diagonal"/>
          <p:cNvSpPr>
            <a:spLocks noChangeArrowheads="1"/>
          </p:cNvSpPr>
          <p:nvPr/>
        </p:nvSpPr>
        <p:spPr bwMode="auto">
          <a:xfrm>
            <a:off x="3805238" y="1820863"/>
            <a:ext cx="328612" cy="312737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pattFill prst="dkUpDiag">
                  <a:fgClr>
                    <a:srgbClr val="FF0000"/>
                  </a:fgClr>
                  <a:bgClr>
                    <a:srgbClr val="FFFFFF"/>
                  </a:bgClr>
                </a:patt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BO" altLang="es-ES" sz="2400"/>
          </a:p>
        </p:txBody>
      </p:sp>
      <p:sp>
        <p:nvSpPr>
          <p:cNvPr id="3196" name="Text Box 138"/>
          <p:cNvSpPr txBox="1">
            <a:spLocks noChangeArrowheads="1"/>
          </p:cNvSpPr>
          <p:nvPr/>
        </p:nvSpPr>
        <p:spPr bwMode="auto">
          <a:xfrm>
            <a:off x="3367088" y="1622425"/>
            <a:ext cx="1204912" cy="168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s-BO" altLang="es-ES" sz="500" b="1"/>
              <a:t>TK-2901</a:t>
            </a:r>
            <a:endParaRPr lang="en-US" altLang="es-ES" sz="500" b="1"/>
          </a:p>
        </p:txBody>
      </p:sp>
      <p:sp>
        <p:nvSpPr>
          <p:cNvPr id="3197" name="Line 139"/>
          <p:cNvSpPr>
            <a:spLocks noChangeShapeType="1"/>
          </p:cNvSpPr>
          <p:nvPr/>
        </p:nvSpPr>
        <p:spPr bwMode="auto">
          <a:xfrm>
            <a:off x="2960688" y="1785938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BO"/>
          </a:p>
        </p:txBody>
      </p:sp>
      <p:sp>
        <p:nvSpPr>
          <p:cNvPr id="3198" name="Text Box 140"/>
          <p:cNvSpPr txBox="1">
            <a:spLocks noChangeArrowheads="1"/>
          </p:cNvSpPr>
          <p:nvPr/>
        </p:nvSpPr>
        <p:spPr bwMode="auto">
          <a:xfrm>
            <a:off x="4352925" y="1622425"/>
            <a:ext cx="828675" cy="168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s-BO" altLang="es-ES" sz="500" b="1"/>
              <a:t>TK-10002</a:t>
            </a:r>
            <a:endParaRPr lang="en-US" altLang="es-ES" sz="500" b="1"/>
          </a:p>
        </p:txBody>
      </p:sp>
      <p:sp>
        <p:nvSpPr>
          <p:cNvPr id="3199" name="Text Box 141"/>
          <p:cNvSpPr txBox="1">
            <a:spLocks noChangeArrowheads="1"/>
          </p:cNvSpPr>
          <p:nvPr/>
        </p:nvSpPr>
        <p:spPr bwMode="auto">
          <a:xfrm>
            <a:off x="3057525" y="1622425"/>
            <a:ext cx="828675" cy="168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s-BO" altLang="es-ES" sz="500" b="1"/>
              <a:t>TK-2900</a:t>
            </a:r>
            <a:endParaRPr lang="en-US" altLang="es-ES" sz="500" b="1"/>
          </a:p>
        </p:txBody>
      </p:sp>
      <p:sp>
        <p:nvSpPr>
          <p:cNvPr id="3200" name="Text Box 142"/>
          <p:cNvSpPr txBox="1">
            <a:spLocks noChangeArrowheads="1"/>
          </p:cNvSpPr>
          <p:nvPr/>
        </p:nvSpPr>
        <p:spPr bwMode="auto">
          <a:xfrm>
            <a:off x="2743200" y="2117725"/>
            <a:ext cx="804863" cy="168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s-BO" altLang="es-ES" sz="500" b="1"/>
              <a:t>ZONA - A</a:t>
            </a:r>
            <a:endParaRPr lang="en-US" altLang="es-ES" sz="500" b="1"/>
          </a:p>
        </p:txBody>
      </p:sp>
      <p:sp>
        <p:nvSpPr>
          <p:cNvPr id="3201" name="Line 143"/>
          <p:cNvSpPr>
            <a:spLocks noChangeShapeType="1"/>
          </p:cNvSpPr>
          <p:nvPr/>
        </p:nvSpPr>
        <p:spPr bwMode="auto">
          <a:xfrm>
            <a:off x="5257800" y="1622425"/>
            <a:ext cx="0" cy="6635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BO"/>
          </a:p>
        </p:txBody>
      </p:sp>
      <p:sp>
        <p:nvSpPr>
          <p:cNvPr id="3202" name="Arc 144"/>
          <p:cNvSpPr>
            <a:spLocks/>
          </p:cNvSpPr>
          <p:nvPr/>
        </p:nvSpPr>
        <p:spPr bwMode="auto">
          <a:xfrm flipV="1">
            <a:off x="5181600" y="2057400"/>
            <a:ext cx="76200" cy="152400"/>
          </a:xfrm>
          <a:custGeom>
            <a:avLst/>
            <a:gdLst>
              <a:gd name="T0" fmla="*/ 0 w 21601"/>
              <a:gd name="T1" fmla="*/ 0 h 21600"/>
              <a:gd name="T2" fmla="*/ 948237 w 21601"/>
              <a:gd name="T3" fmla="*/ 7586606 h 21600"/>
              <a:gd name="T4" fmla="*/ 49 w 21601"/>
              <a:gd name="T5" fmla="*/ 7586606 h 216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601" h="21600" fill="none" extrusionOk="0">
                <a:moveTo>
                  <a:pt x="0" y="0"/>
                </a:moveTo>
                <a:cubicBezTo>
                  <a:pt x="0" y="0"/>
                  <a:pt x="0" y="-1"/>
                  <a:pt x="1" y="0"/>
                </a:cubicBezTo>
                <a:cubicBezTo>
                  <a:pt x="11930" y="0"/>
                  <a:pt x="21601" y="9670"/>
                  <a:pt x="21601" y="21600"/>
                </a:cubicBezTo>
              </a:path>
              <a:path w="21601" h="21600" stroke="0" extrusionOk="0">
                <a:moveTo>
                  <a:pt x="0" y="0"/>
                </a:moveTo>
                <a:cubicBezTo>
                  <a:pt x="0" y="0"/>
                  <a:pt x="0" y="-1"/>
                  <a:pt x="1" y="0"/>
                </a:cubicBezTo>
                <a:cubicBezTo>
                  <a:pt x="11930" y="0"/>
                  <a:pt x="21601" y="9670"/>
                  <a:pt x="21601" y="21600"/>
                </a:cubicBezTo>
                <a:lnTo>
                  <a:pt x="1" y="21600"/>
                </a:lnTo>
                <a:lnTo>
                  <a:pt x="0" y="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BO"/>
          </a:p>
        </p:txBody>
      </p:sp>
      <p:sp>
        <p:nvSpPr>
          <p:cNvPr id="3203" name="Arc 145"/>
          <p:cNvSpPr>
            <a:spLocks/>
          </p:cNvSpPr>
          <p:nvPr/>
        </p:nvSpPr>
        <p:spPr bwMode="auto">
          <a:xfrm>
            <a:off x="5181600" y="1524000"/>
            <a:ext cx="76200" cy="98425"/>
          </a:xfrm>
          <a:custGeom>
            <a:avLst/>
            <a:gdLst>
              <a:gd name="T0" fmla="*/ 0 w 21600"/>
              <a:gd name="T1" fmla="*/ 0 h 21600"/>
              <a:gd name="T2" fmla="*/ 948327 w 21600"/>
              <a:gd name="T3" fmla="*/ 2043658 h 21600"/>
              <a:gd name="T4" fmla="*/ 0 w 21600"/>
              <a:gd name="T5" fmla="*/ 2043658 h 216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BO"/>
          </a:p>
        </p:txBody>
      </p:sp>
      <p:sp>
        <p:nvSpPr>
          <p:cNvPr id="3204" name="Arc 146"/>
          <p:cNvSpPr>
            <a:spLocks/>
          </p:cNvSpPr>
          <p:nvPr/>
        </p:nvSpPr>
        <p:spPr bwMode="auto">
          <a:xfrm flipH="1">
            <a:off x="2743200" y="1524000"/>
            <a:ext cx="76200" cy="98425"/>
          </a:xfrm>
          <a:custGeom>
            <a:avLst/>
            <a:gdLst>
              <a:gd name="T0" fmla="*/ 0 w 21600"/>
              <a:gd name="T1" fmla="*/ 0 h 21600"/>
              <a:gd name="T2" fmla="*/ 948327 w 21600"/>
              <a:gd name="T3" fmla="*/ 2043658 h 21600"/>
              <a:gd name="T4" fmla="*/ 0 w 21600"/>
              <a:gd name="T5" fmla="*/ 2043658 h 216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BO"/>
          </a:p>
        </p:txBody>
      </p:sp>
      <p:sp>
        <p:nvSpPr>
          <p:cNvPr id="3205" name="Arc 147"/>
          <p:cNvSpPr>
            <a:spLocks/>
          </p:cNvSpPr>
          <p:nvPr/>
        </p:nvSpPr>
        <p:spPr bwMode="auto">
          <a:xfrm flipH="1" flipV="1">
            <a:off x="2743200" y="2362200"/>
            <a:ext cx="76200" cy="76200"/>
          </a:xfrm>
          <a:custGeom>
            <a:avLst/>
            <a:gdLst>
              <a:gd name="T0" fmla="*/ 0 w 21600"/>
              <a:gd name="T1" fmla="*/ 0 h 21600"/>
              <a:gd name="T2" fmla="*/ 948327 w 21600"/>
              <a:gd name="T3" fmla="*/ 948327 h 21600"/>
              <a:gd name="T4" fmla="*/ 0 w 21600"/>
              <a:gd name="T5" fmla="*/ 948327 h 216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BO"/>
          </a:p>
        </p:txBody>
      </p:sp>
      <p:sp>
        <p:nvSpPr>
          <p:cNvPr id="3206" name="Rectangle 148" descr="Light upward diagonal"/>
          <p:cNvSpPr>
            <a:spLocks noChangeArrowheads="1"/>
          </p:cNvSpPr>
          <p:nvPr/>
        </p:nvSpPr>
        <p:spPr bwMode="auto">
          <a:xfrm>
            <a:off x="1524000" y="3238500"/>
            <a:ext cx="76200" cy="16351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pattFill prst="ltUpDiag">
                  <a:fgClr>
                    <a:srgbClr val="008000"/>
                  </a:fgClr>
                  <a:bgClr>
                    <a:srgbClr val="FFFFFF"/>
                  </a:bgClr>
                </a:patt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BO" altLang="es-ES" sz="2400"/>
          </a:p>
        </p:txBody>
      </p:sp>
      <p:sp>
        <p:nvSpPr>
          <p:cNvPr id="3207" name="Line 149"/>
          <p:cNvSpPr>
            <a:spLocks noChangeShapeType="1"/>
          </p:cNvSpPr>
          <p:nvPr/>
        </p:nvSpPr>
        <p:spPr bwMode="auto">
          <a:xfrm>
            <a:off x="838200" y="2994025"/>
            <a:ext cx="0" cy="2444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BO"/>
          </a:p>
        </p:txBody>
      </p:sp>
      <p:sp>
        <p:nvSpPr>
          <p:cNvPr id="3208" name="Line 150"/>
          <p:cNvSpPr>
            <a:spLocks noChangeShapeType="1"/>
          </p:cNvSpPr>
          <p:nvPr/>
        </p:nvSpPr>
        <p:spPr bwMode="auto">
          <a:xfrm>
            <a:off x="381000" y="2667000"/>
            <a:ext cx="1219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BO"/>
          </a:p>
        </p:txBody>
      </p:sp>
      <p:sp>
        <p:nvSpPr>
          <p:cNvPr id="3209" name="Arc 151"/>
          <p:cNvSpPr>
            <a:spLocks/>
          </p:cNvSpPr>
          <p:nvPr/>
        </p:nvSpPr>
        <p:spPr bwMode="auto">
          <a:xfrm flipH="1">
            <a:off x="304800" y="2667000"/>
            <a:ext cx="76200" cy="82550"/>
          </a:xfrm>
          <a:custGeom>
            <a:avLst/>
            <a:gdLst>
              <a:gd name="T0" fmla="*/ 0 w 21600"/>
              <a:gd name="T1" fmla="*/ 0 h 21600"/>
              <a:gd name="T2" fmla="*/ 948327 w 21600"/>
              <a:gd name="T3" fmla="*/ 1205712 h 21600"/>
              <a:gd name="T4" fmla="*/ 0 w 21600"/>
              <a:gd name="T5" fmla="*/ 1205712 h 216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BO"/>
          </a:p>
        </p:txBody>
      </p:sp>
      <p:sp>
        <p:nvSpPr>
          <p:cNvPr id="3210" name="Line 152"/>
          <p:cNvSpPr>
            <a:spLocks noChangeShapeType="1"/>
          </p:cNvSpPr>
          <p:nvPr/>
        </p:nvSpPr>
        <p:spPr bwMode="auto">
          <a:xfrm>
            <a:off x="304800" y="2749550"/>
            <a:ext cx="0" cy="7381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BO"/>
          </a:p>
        </p:txBody>
      </p:sp>
      <p:sp>
        <p:nvSpPr>
          <p:cNvPr id="3211" name="Arc 153"/>
          <p:cNvSpPr>
            <a:spLocks/>
          </p:cNvSpPr>
          <p:nvPr/>
        </p:nvSpPr>
        <p:spPr bwMode="auto">
          <a:xfrm flipH="1" flipV="1">
            <a:off x="304800" y="3648075"/>
            <a:ext cx="76200" cy="80963"/>
          </a:xfrm>
          <a:custGeom>
            <a:avLst/>
            <a:gdLst>
              <a:gd name="T0" fmla="*/ 0 w 21600"/>
              <a:gd name="T1" fmla="*/ 0 h 21600"/>
              <a:gd name="T2" fmla="*/ 948327 w 21600"/>
              <a:gd name="T3" fmla="*/ 1137504 h 21600"/>
              <a:gd name="T4" fmla="*/ 0 w 21600"/>
              <a:gd name="T5" fmla="*/ 1137504 h 216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BO"/>
          </a:p>
        </p:txBody>
      </p:sp>
      <p:sp>
        <p:nvSpPr>
          <p:cNvPr id="3212" name="Line 154"/>
          <p:cNvSpPr>
            <a:spLocks noChangeShapeType="1"/>
          </p:cNvSpPr>
          <p:nvPr/>
        </p:nvSpPr>
        <p:spPr bwMode="auto">
          <a:xfrm>
            <a:off x="381000" y="3729038"/>
            <a:ext cx="304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BO"/>
          </a:p>
        </p:txBody>
      </p:sp>
      <p:sp>
        <p:nvSpPr>
          <p:cNvPr id="3213" name="Arc 155"/>
          <p:cNvSpPr>
            <a:spLocks/>
          </p:cNvSpPr>
          <p:nvPr/>
        </p:nvSpPr>
        <p:spPr bwMode="auto">
          <a:xfrm flipV="1">
            <a:off x="685800" y="3648075"/>
            <a:ext cx="76200" cy="80963"/>
          </a:xfrm>
          <a:custGeom>
            <a:avLst/>
            <a:gdLst>
              <a:gd name="T0" fmla="*/ 0 w 21600"/>
              <a:gd name="T1" fmla="*/ 0 h 21600"/>
              <a:gd name="T2" fmla="*/ 948327 w 21600"/>
              <a:gd name="T3" fmla="*/ 1137504 h 21600"/>
              <a:gd name="T4" fmla="*/ 0 w 21600"/>
              <a:gd name="T5" fmla="*/ 1137504 h 216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BO"/>
          </a:p>
        </p:txBody>
      </p:sp>
      <p:sp>
        <p:nvSpPr>
          <p:cNvPr id="3214" name="Line 156"/>
          <p:cNvSpPr>
            <a:spLocks noChangeShapeType="1"/>
          </p:cNvSpPr>
          <p:nvPr/>
        </p:nvSpPr>
        <p:spPr bwMode="auto">
          <a:xfrm>
            <a:off x="762000" y="3076575"/>
            <a:ext cx="0" cy="5715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BO"/>
          </a:p>
        </p:txBody>
      </p:sp>
      <p:sp>
        <p:nvSpPr>
          <p:cNvPr id="3215" name="Rectangle 157" descr="Light upward diagonal"/>
          <p:cNvSpPr>
            <a:spLocks noChangeArrowheads="1"/>
          </p:cNvSpPr>
          <p:nvPr/>
        </p:nvSpPr>
        <p:spPr bwMode="auto">
          <a:xfrm>
            <a:off x="762000" y="2994025"/>
            <a:ext cx="152400" cy="12223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pattFill prst="ltUpDiag">
                  <a:fgClr>
                    <a:srgbClr val="008000"/>
                  </a:fgClr>
                  <a:bgClr>
                    <a:srgbClr val="FFFFFF"/>
                  </a:bgClr>
                </a:patt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BO" altLang="es-ES" sz="2400"/>
          </a:p>
        </p:txBody>
      </p:sp>
      <p:sp>
        <p:nvSpPr>
          <p:cNvPr id="3216" name="Rectangle 158" descr="Light upward diagonal"/>
          <p:cNvSpPr>
            <a:spLocks noChangeArrowheads="1"/>
          </p:cNvSpPr>
          <p:nvPr/>
        </p:nvSpPr>
        <p:spPr bwMode="auto">
          <a:xfrm>
            <a:off x="838200" y="3157538"/>
            <a:ext cx="152400" cy="2444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pattFill prst="ltUpDiag">
                  <a:fgClr>
                    <a:srgbClr val="008000"/>
                  </a:fgClr>
                  <a:bgClr>
                    <a:srgbClr val="FFFFFF"/>
                  </a:bgClr>
                </a:patt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BO" altLang="es-ES" sz="2400"/>
          </a:p>
        </p:txBody>
      </p:sp>
      <p:sp>
        <p:nvSpPr>
          <p:cNvPr id="3217" name="Line 159"/>
          <p:cNvSpPr>
            <a:spLocks noChangeShapeType="1"/>
          </p:cNvSpPr>
          <p:nvPr/>
        </p:nvSpPr>
        <p:spPr bwMode="auto">
          <a:xfrm>
            <a:off x="990600" y="3402013"/>
            <a:ext cx="0" cy="825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BO"/>
          </a:p>
        </p:txBody>
      </p:sp>
      <p:sp>
        <p:nvSpPr>
          <p:cNvPr id="3218" name="Line 160"/>
          <p:cNvSpPr>
            <a:spLocks noChangeShapeType="1"/>
          </p:cNvSpPr>
          <p:nvPr/>
        </p:nvSpPr>
        <p:spPr bwMode="auto">
          <a:xfrm>
            <a:off x="304800" y="2749550"/>
            <a:ext cx="0" cy="8985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BO"/>
          </a:p>
        </p:txBody>
      </p:sp>
      <p:sp>
        <p:nvSpPr>
          <p:cNvPr id="3219" name="Line 161"/>
          <p:cNvSpPr>
            <a:spLocks noChangeShapeType="1"/>
          </p:cNvSpPr>
          <p:nvPr/>
        </p:nvSpPr>
        <p:spPr bwMode="auto">
          <a:xfrm flipH="1">
            <a:off x="838200" y="3484563"/>
            <a:ext cx="152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BO"/>
          </a:p>
        </p:txBody>
      </p:sp>
      <p:sp>
        <p:nvSpPr>
          <p:cNvPr id="3220" name="Line 162"/>
          <p:cNvSpPr>
            <a:spLocks noChangeShapeType="1"/>
          </p:cNvSpPr>
          <p:nvPr/>
        </p:nvSpPr>
        <p:spPr bwMode="auto">
          <a:xfrm>
            <a:off x="838200" y="3484563"/>
            <a:ext cx="0" cy="16351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BO"/>
          </a:p>
        </p:txBody>
      </p:sp>
      <p:sp>
        <p:nvSpPr>
          <p:cNvPr id="3221" name="Arc 163"/>
          <p:cNvSpPr>
            <a:spLocks/>
          </p:cNvSpPr>
          <p:nvPr/>
        </p:nvSpPr>
        <p:spPr bwMode="auto">
          <a:xfrm flipH="1" flipV="1">
            <a:off x="838200" y="3648075"/>
            <a:ext cx="76200" cy="80963"/>
          </a:xfrm>
          <a:custGeom>
            <a:avLst/>
            <a:gdLst>
              <a:gd name="T0" fmla="*/ 0 w 21600"/>
              <a:gd name="T1" fmla="*/ 0 h 21600"/>
              <a:gd name="T2" fmla="*/ 948327 w 21600"/>
              <a:gd name="T3" fmla="*/ 1137504 h 21600"/>
              <a:gd name="T4" fmla="*/ 0 w 21600"/>
              <a:gd name="T5" fmla="*/ 1137504 h 216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BO"/>
          </a:p>
        </p:txBody>
      </p:sp>
      <p:sp>
        <p:nvSpPr>
          <p:cNvPr id="3222" name="Line 164"/>
          <p:cNvSpPr>
            <a:spLocks noChangeShapeType="1"/>
          </p:cNvSpPr>
          <p:nvPr/>
        </p:nvSpPr>
        <p:spPr bwMode="auto">
          <a:xfrm>
            <a:off x="914400" y="3729038"/>
            <a:ext cx="685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BO"/>
          </a:p>
        </p:txBody>
      </p:sp>
      <p:sp>
        <p:nvSpPr>
          <p:cNvPr id="3223" name="Arc 165"/>
          <p:cNvSpPr>
            <a:spLocks/>
          </p:cNvSpPr>
          <p:nvPr/>
        </p:nvSpPr>
        <p:spPr bwMode="auto">
          <a:xfrm flipV="1">
            <a:off x="1600200" y="3648075"/>
            <a:ext cx="76200" cy="80963"/>
          </a:xfrm>
          <a:custGeom>
            <a:avLst/>
            <a:gdLst>
              <a:gd name="T0" fmla="*/ 0 w 21600"/>
              <a:gd name="T1" fmla="*/ 0 h 21600"/>
              <a:gd name="T2" fmla="*/ 948327 w 21600"/>
              <a:gd name="T3" fmla="*/ 1137504 h 21600"/>
              <a:gd name="T4" fmla="*/ 0 w 21600"/>
              <a:gd name="T5" fmla="*/ 1137504 h 216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BO"/>
          </a:p>
        </p:txBody>
      </p:sp>
      <p:sp>
        <p:nvSpPr>
          <p:cNvPr id="3224" name="Line 166"/>
          <p:cNvSpPr>
            <a:spLocks noChangeShapeType="1"/>
          </p:cNvSpPr>
          <p:nvPr/>
        </p:nvSpPr>
        <p:spPr bwMode="auto">
          <a:xfrm>
            <a:off x="1676400" y="2749550"/>
            <a:ext cx="0" cy="8985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BO"/>
          </a:p>
        </p:txBody>
      </p:sp>
      <p:sp>
        <p:nvSpPr>
          <p:cNvPr id="3225" name="Arc 167"/>
          <p:cNvSpPr>
            <a:spLocks/>
          </p:cNvSpPr>
          <p:nvPr/>
        </p:nvSpPr>
        <p:spPr bwMode="auto">
          <a:xfrm>
            <a:off x="1600200" y="2667000"/>
            <a:ext cx="76200" cy="82550"/>
          </a:xfrm>
          <a:custGeom>
            <a:avLst/>
            <a:gdLst>
              <a:gd name="T0" fmla="*/ 0 w 21600"/>
              <a:gd name="T1" fmla="*/ 0 h 21600"/>
              <a:gd name="T2" fmla="*/ 948327 w 21600"/>
              <a:gd name="T3" fmla="*/ 1205712 h 21600"/>
              <a:gd name="T4" fmla="*/ 0 w 21600"/>
              <a:gd name="T5" fmla="*/ 1205712 h 216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BO"/>
          </a:p>
        </p:txBody>
      </p:sp>
      <p:sp>
        <p:nvSpPr>
          <p:cNvPr id="3226" name="Rectangle 168" descr="Light upward diagonal"/>
          <p:cNvSpPr>
            <a:spLocks noChangeArrowheads="1"/>
          </p:cNvSpPr>
          <p:nvPr/>
        </p:nvSpPr>
        <p:spPr bwMode="auto">
          <a:xfrm>
            <a:off x="1524000" y="2913063"/>
            <a:ext cx="76200" cy="16351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pattFill prst="ltUpDiag">
                  <a:fgClr>
                    <a:srgbClr val="008000"/>
                  </a:fgClr>
                  <a:bgClr>
                    <a:srgbClr val="FFFFFF"/>
                  </a:bgClr>
                </a:patt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BO" altLang="es-ES" sz="2400"/>
          </a:p>
        </p:txBody>
      </p:sp>
      <p:sp>
        <p:nvSpPr>
          <p:cNvPr id="3227" name="Rectangle 169" descr="Light upward diagonal"/>
          <p:cNvSpPr>
            <a:spLocks noChangeArrowheads="1"/>
          </p:cNvSpPr>
          <p:nvPr/>
        </p:nvSpPr>
        <p:spPr bwMode="auto">
          <a:xfrm>
            <a:off x="1447800" y="2994025"/>
            <a:ext cx="152400" cy="2444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pattFill prst="ltUpDiag">
                  <a:fgClr>
                    <a:srgbClr val="008000"/>
                  </a:fgClr>
                  <a:bgClr>
                    <a:srgbClr val="FFFFFF"/>
                  </a:bgClr>
                </a:patt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BO" altLang="es-ES" sz="2400"/>
          </a:p>
        </p:txBody>
      </p:sp>
      <p:sp>
        <p:nvSpPr>
          <p:cNvPr id="3228" name="Oval 170" descr="Sphere"/>
          <p:cNvSpPr>
            <a:spLocks noChangeArrowheads="1"/>
          </p:cNvSpPr>
          <p:nvPr/>
        </p:nvSpPr>
        <p:spPr bwMode="auto">
          <a:xfrm>
            <a:off x="457200" y="2994025"/>
            <a:ext cx="76200" cy="8255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pattFill prst="sphere">
                  <a:fgClr>
                    <a:srgbClr val="FF0000"/>
                  </a:fgClr>
                  <a:bgClr>
                    <a:srgbClr val="FFFFFF"/>
                  </a:bgClr>
                </a:patt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BO" altLang="es-ES" sz="2400"/>
          </a:p>
        </p:txBody>
      </p:sp>
      <p:sp>
        <p:nvSpPr>
          <p:cNvPr id="3229" name="Oval 171" descr="Sphere"/>
          <p:cNvSpPr>
            <a:spLocks noChangeArrowheads="1"/>
          </p:cNvSpPr>
          <p:nvPr/>
        </p:nvSpPr>
        <p:spPr bwMode="auto">
          <a:xfrm>
            <a:off x="609600" y="2994025"/>
            <a:ext cx="76200" cy="8255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pattFill prst="sphere">
                  <a:fgClr>
                    <a:srgbClr val="FF0000"/>
                  </a:fgClr>
                  <a:bgClr>
                    <a:srgbClr val="FFFFFF"/>
                  </a:bgClr>
                </a:patt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BO" altLang="es-ES" sz="2400"/>
          </a:p>
        </p:txBody>
      </p:sp>
      <p:sp>
        <p:nvSpPr>
          <p:cNvPr id="3230" name="Text Box 172"/>
          <p:cNvSpPr txBox="1">
            <a:spLocks noChangeArrowheads="1"/>
          </p:cNvSpPr>
          <p:nvPr/>
        </p:nvSpPr>
        <p:spPr bwMode="auto">
          <a:xfrm>
            <a:off x="271463" y="3471863"/>
            <a:ext cx="481012" cy="168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s-BO" altLang="es-ES" sz="500" b="1"/>
              <a:t>ZONA - M</a:t>
            </a:r>
            <a:endParaRPr lang="en-US" altLang="es-ES" sz="500" b="1"/>
          </a:p>
        </p:txBody>
      </p:sp>
      <p:sp>
        <p:nvSpPr>
          <p:cNvPr id="3231" name="Text Box 173"/>
          <p:cNvSpPr txBox="1">
            <a:spLocks noChangeArrowheads="1"/>
          </p:cNvSpPr>
          <p:nvPr/>
        </p:nvSpPr>
        <p:spPr bwMode="auto">
          <a:xfrm>
            <a:off x="347663" y="2655888"/>
            <a:ext cx="496887" cy="168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s-BO" altLang="es-ES" sz="500" b="1"/>
              <a:t>AREA -320</a:t>
            </a:r>
            <a:endParaRPr lang="en-US" altLang="es-ES" sz="500" b="1"/>
          </a:p>
        </p:txBody>
      </p:sp>
      <p:sp>
        <p:nvSpPr>
          <p:cNvPr id="3232" name="Text Box 174"/>
          <p:cNvSpPr txBox="1">
            <a:spLocks noChangeArrowheads="1"/>
          </p:cNvSpPr>
          <p:nvPr/>
        </p:nvSpPr>
        <p:spPr bwMode="auto">
          <a:xfrm>
            <a:off x="292100" y="2819400"/>
            <a:ext cx="311150" cy="168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s-BO" altLang="es-ES" sz="500" b="1"/>
              <a:t>2401</a:t>
            </a:r>
            <a:endParaRPr lang="en-US" altLang="es-ES" sz="500" b="1"/>
          </a:p>
        </p:txBody>
      </p:sp>
      <p:sp>
        <p:nvSpPr>
          <p:cNvPr id="3233" name="Text Box 175"/>
          <p:cNvSpPr txBox="1">
            <a:spLocks noChangeArrowheads="1"/>
          </p:cNvSpPr>
          <p:nvPr/>
        </p:nvSpPr>
        <p:spPr bwMode="auto">
          <a:xfrm>
            <a:off x="808038" y="3554413"/>
            <a:ext cx="458787" cy="168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s-BO" altLang="es-ES" sz="500" b="1"/>
              <a:t>ZONA - P</a:t>
            </a:r>
            <a:endParaRPr lang="en-US" altLang="es-ES" sz="500" b="1"/>
          </a:p>
        </p:txBody>
      </p:sp>
      <p:sp>
        <p:nvSpPr>
          <p:cNvPr id="3234" name="Text Box 176"/>
          <p:cNvSpPr txBox="1">
            <a:spLocks noChangeArrowheads="1"/>
          </p:cNvSpPr>
          <p:nvPr/>
        </p:nvSpPr>
        <p:spPr bwMode="auto">
          <a:xfrm>
            <a:off x="1185863" y="3471863"/>
            <a:ext cx="466725" cy="168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s-BO" altLang="es-ES" sz="500" b="1"/>
              <a:t>ZONA - R</a:t>
            </a:r>
            <a:endParaRPr lang="en-US" altLang="es-ES" sz="500" b="1"/>
          </a:p>
        </p:txBody>
      </p:sp>
      <p:sp>
        <p:nvSpPr>
          <p:cNvPr id="3235" name="Text Box 177"/>
          <p:cNvSpPr txBox="1">
            <a:spLocks noChangeArrowheads="1"/>
          </p:cNvSpPr>
          <p:nvPr/>
        </p:nvSpPr>
        <p:spPr bwMode="auto">
          <a:xfrm>
            <a:off x="1046163" y="3063875"/>
            <a:ext cx="382587" cy="168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s-BO" altLang="es-ES" sz="500" b="1"/>
              <a:t>USINA</a:t>
            </a:r>
            <a:endParaRPr lang="en-US" altLang="es-ES" sz="500" b="1"/>
          </a:p>
        </p:txBody>
      </p:sp>
      <p:sp>
        <p:nvSpPr>
          <p:cNvPr id="3236" name="Line 178"/>
          <p:cNvSpPr>
            <a:spLocks noChangeShapeType="1"/>
          </p:cNvSpPr>
          <p:nvPr/>
        </p:nvSpPr>
        <p:spPr bwMode="auto">
          <a:xfrm>
            <a:off x="1828800" y="2667000"/>
            <a:ext cx="762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BO"/>
          </a:p>
        </p:txBody>
      </p:sp>
      <p:sp>
        <p:nvSpPr>
          <p:cNvPr id="3237" name="Arc 179"/>
          <p:cNvSpPr>
            <a:spLocks/>
          </p:cNvSpPr>
          <p:nvPr/>
        </p:nvSpPr>
        <p:spPr bwMode="auto">
          <a:xfrm flipH="1">
            <a:off x="1752600" y="2667000"/>
            <a:ext cx="76200" cy="82550"/>
          </a:xfrm>
          <a:custGeom>
            <a:avLst/>
            <a:gdLst>
              <a:gd name="T0" fmla="*/ 0 w 21600"/>
              <a:gd name="T1" fmla="*/ 0 h 21600"/>
              <a:gd name="T2" fmla="*/ 948327 w 21600"/>
              <a:gd name="T3" fmla="*/ 1205712 h 21600"/>
              <a:gd name="T4" fmla="*/ 0 w 21600"/>
              <a:gd name="T5" fmla="*/ 1205712 h 216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BO"/>
          </a:p>
        </p:txBody>
      </p:sp>
      <p:sp>
        <p:nvSpPr>
          <p:cNvPr id="3238" name="Arc 180"/>
          <p:cNvSpPr>
            <a:spLocks/>
          </p:cNvSpPr>
          <p:nvPr/>
        </p:nvSpPr>
        <p:spPr bwMode="auto">
          <a:xfrm>
            <a:off x="2590800" y="2667000"/>
            <a:ext cx="76200" cy="82550"/>
          </a:xfrm>
          <a:custGeom>
            <a:avLst/>
            <a:gdLst>
              <a:gd name="T0" fmla="*/ 0 w 21600"/>
              <a:gd name="T1" fmla="*/ 0 h 21600"/>
              <a:gd name="T2" fmla="*/ 948327 w 21600"/>
              <a:gd name="T3" fmla="*/ 1205712 h 21600"/>
              <a:gd name="T4" fmla="*/ 0 w 21600"/>
              <a:gd name="T5" fmla="*/ 1205712 h 216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BO"/>
          </a:p>
        </p:txBody>
      </p:sp>
      <p:sp>
        <p:nvSpPr>
          <p:cNvPr id="3239" name="Line 181"/>
          <p:cNvSpPr>
            <a:spLocks noChangeShapeType="1"/>
          </p:cNvSpPr>
          <p:nvPr/>
        </p:nvSpPr>
        <p:spPr bwMode="auto">
          <a:xfrm>
            <a:off x="2667000" y="2749550"/>
            <a:ext cx="0" cy="3270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BO"/>
          </a:p>
        </p:txBody>
      </p:sp>
      <p:sp>
        <p:nvSpPr>
          <p:cNvPr id="3240" name="Arc 182"/>
          <p:cNvSpPr>
            <a:spLocks/>
          </p:cNvSpPr>
          <p:nvPr/>
        </p:nvSpPr>
        <p:spPr bwMode="auto">
          <a:xfrm flipV="1">
            <a:off x="2590800" y="3076575"/>
            <a:ext cx="76200" cy="80963"/>
          </a:xfrm>
          <a:custGeom>
            <a:avLst/>
            <a:gdLst>
              <a:gd name="T0" fmla="*/ 0 w 21600"/>
              <a:gd name="T1" fmla="*/ 0 h 21600"/>
              <a:gd name="T2" fmla="*/ 948327 w 21600"/>
              <a:gd name="T3" fmla="*/ 1137504 h 21600"/>
              <a:gd name="T4" fmla="*/ 0 w 21600"/>
              <a:gd name="T5" fmla="*/ 1137504 h 216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BO"/>
          </a:p>
        </p:txBody>
      </p:sp>
      <p:sp>
        <p:nvSpPr>
          <p:cNvPr id="3241" name="Arc 183"/>
          <p:cNvSpPr>
            <a:spLocks/>
          </p:cNvSpPr>
          <p:nvPr/>
        </p:nvSpPr>
        <p:spPr bwMode="auto">
          <a:xfrm flipH="1" flipV="1">
            <a:off x="1752600" y="3076575"/>
            <a:ext cx="76200" cy="80963"/>
          </a:xfrm>
          <a:custGeom>
            <a:avLst/>
            <a:gdLst>
              <a:gd name="T0" fmla="*/ 0 w 21600"/>
              <a:gd name="T1" fmla="*/ 0 h 21600"/>
              <a:gd name="T2" fmla="*/ 948327 w 21600"/>
              <a:gd name="T3" fmla="*/ 1137504 h 21600"/>
              <a:gd name="T4" fmla="*/ 0 w 21600"/>
              <a:gd name="T5" fmla="*/ 1137504 h 216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BO"/>
          </a:p>
        </p:txBody>
      </p:sp>
      <p:sp>
        <p:nvSpPr>
          <p:cNvPr id="3242" name="Arc 184"/>
          <p:cNvSpPr>
            <a:spLocks/>
          </p:cNvSpPr>
          <p:nvPr/>
        </p:nvSpPr>
        <p:spPr bwMode="auto">
          <a:xfrm flipH="1" flipV="1">
            <a:off x="1752600" y="2749550"/>
            <a:ext cx="76200" cy="80963"/>
          </a:xfrm>
          <a:custGeom>
            <a:avLst/>
            <a:gdLst>
              <a:gd name="T0" fmla="*/ 0 w 21600"/>
              <a:gd name="T1" fmla="*/ 0 h 21600"/>
              <a:gd name="T2" fmla="*/ 948327 w 21600"/>
              <a:gd name="T3" fmla="*/ 1137504 h 21600"/>
              <a:gd name="T4" fmla="*/ 0 w 21600"/>
              <a:gd name="T5" fmla="*/ 1137504 h 216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BO"/>
          </a:p>
        </p:txBody>
      </p:sp>
      <p:sp>
        <p:nvSpPr>
          <p:cNvPr id="3243" name="Line 185"/>
          <p:cNvSpPr>
            <a:spLocks noChangeShapeType="1"/>
          </p:cNvSpPr>
          <p:nvPr/>
        </p:nvSpPr>
        <p:spPr bwMode="auto">
          <a:xfrm>
            <a:off x="1828800" y="2830513"/>
            <a:ext cx="228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BO"/>
          </a:p>
        </p:txBody>
      </p:sp>
      <p:sp>
        <p:nvSpPr>
          <p:cNvPr id="3244" name="Line 186"/>
          <p:cNvSpPr>
            <a:spLocks noChangeShapeType="1"/>
          </p:cNvSpPr>
          <p:nvPr/>
        </p:nvSpPr>
        <p:spPr bwMode="auto">
          <a:xfrm>
            <a:off x="2057400" y="2830513"/>
            <a:ext cx="0" cy="825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BO"/>
          </a:p>
        </p:txBody>
      </p:sp>
      <p:sp>
        <p:nvSpPr>
          <p:cNvPr id="3245" name="Line 187"/>
          <p:cNvSpPr>
            <a:spLocks noChangeShapeType="1"/>
          </p:cNvSpPr>
          <p:nvPr/>
        </p:nvSpPr>
        <p:spPr bwMode="auto">
          <a:xfrm flipH="1">
            <a:off x="1828800" y="2913063"/>
            <a:ext cx="228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BO"/>
          </a:p>
        </p:txBody>
      </p:sp>
      <p:sp>
        <p:nvSpPr>
          <p:cNvPr id="3246" name="Arc 188"/>
          <p:cNvSpPr>
            <a:spLocks/>
          </p:cNvSpPr>
          <p:nvPr/>
        </p:nvSpPr>
        <p:spPr bwMode="auto">
          <a:xfrm flipH="1">
            <a:off x="1752600" y="2913063"/>
            <a:ext cx="76200" cy="80962"/>
          </a:xfrm>
          <a:custGeom>
            <a:avLst/>
            <a:gdLst>
              <a:gd name="T0" fmla="*/ 0 w 21600"/>
              <a:gd name="T1" fmla="*/ 0 h 21600"/>
              <a:gd name="T2" fmla="*/ 948327 w 21600"/>
              <a:gd name="T3" fmla="*/ 1137460 h 21600"/>
              <a:gd name="T4" fmla="*/ 0 w 21600"/>
              <a:gd name="T5" fmla="*/ 1137460 h 216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BO"/>
          </a:p>
        </p:txBody>
      </p:sp>
      <p:sp>
        <p:nvSpPr>
          <p:cNvPr id="3247" name="Line 189"/>
          <p:cNvSpPr>
            <a:spLocks noChangeShapeType="1"/>
          </p:cNvSpPr>
          <p:nvPr/>
        </p:nvSpPr>
        <p:spPr bwMode="auto">
          <a:xfrm>
            <a:off x="1752600" y="2994025"/>
            <a:ext cx="0" cy="825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BO"/>
          </a:p>
        </p:txBody>
      </p:sp>
      <p:sp>
        <p:nvSpPr>
          <p:cNvPr id="3248" name="Line 190"/>
          <p:cNvSpPr>
            <a:spLocks noChangeShapeType="1"/>
          </p:cNvSpPr>
          <p:nvPr/>
        </p:nvSpPr>
        <p:spPr bwMode="auto">
          <a:xfrm>
            <a:off x="2133600" y="3157538"/>
            <a:ext cx="457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BO"/>
          </a:p>
        </p:txBody>
      </p:sp>
      <p:sp>
        <p:nvSpPr>
          <p:cNvPr id="3249" name="Line 191"/>
          <p:cNvSpPr>
            <a:spLocks noChangeShapeType="1"/>
          </p:cNvSpPr>
          <p:nvPr/>
        </p:nvSpPr>
        <p:spPr bwMode="auto">
          <a:xfrm flipV="1">
            <a:off x="2057400" y="2994025"/>
            <a:ext cx="0" cy="825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BO"/>
          </a:p>
        </p:txBody>
      </p:sp>
      <p:sp>
        <p:nvSpPr>
          <p:cNvPr id="3250" name="Arc 192"/>
          <p:cNvSpPr>
            <a:spLocks/>
          </p:cNvSpPr>
          <p:nvPr/>
        </p:nvSpPr>
        <p:spPr bwMode="auto">
          <a:xfrm flipH="1" flipV="1">
            <a:off x="2057400" y="3076575"/>
            <a:ext cx="76200" cy="80963"/>
          </a:xfrm>
          <a:custGeom>
            <a:avLst/>
            <a:gdLst>
              <a:gd name="T0" fmla="*/ 0 w 21600"/>
              <a:gd name="T1" fmla="*/ 0 h 21600"/>
              <a:gd name="T2" fmla="*/ 948327 w 21600"/>
              <a:gd name="T3" fmla="*/ 1137504 h 21600"/>
              <a:gd name="T4" fmla="*/ 0 w 21600"/>
              <a:gd name="T5" fmla="*/ 1137504 h 216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BO"/>
          </a:p>
        </p:txBody>
      </p:sp>
      <p:sp>
        <p:nvSpPr>
          <p:cNvPr id="3251" name="Line 193"/>
          <p:cNvSpPr>
            <a:spLocks noChangeShapeType="1"/>
          </p:cNvSpPr>
          <p:nvPr/>
        </p:nvSpPr>
        <p:spPr bwMode="auto">
          <a:xfrm flipH="1">
            <a:off x="1981200" y="2994025"/>
            <a:ext cx="76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BO"/>
          </a:p>
        </p:txBody>
      </p:sp>
      <p:sp>
        <p:nvSpPr>
          <p:cNvPr id="3252" name="Line 194"/>
          <p:cNvSpPr>
            <a:spLocks noChangeShapeType="1"/>
          </p:cNvSpPr>
          <p:nvPr/>
        </p:nvSpPr>
        <p:spPr bwMode="auto">
          <a:xfrm>
            <a:off x="1981200" y="2994025"/>
            <a:ext cx="0" cy="825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BO"/>
          </a:p>
        </p:txBody>
      </p:sp>
      <p:sp>
        <p:nvSpPr>
          <p:cNvPr id="3253" name="Arc 195"/>
          <p:cNvSpPr>
            <a:spLocks/>
          </p:cNvSpPr>
          <p:nvPr/>
        </p:nvSpPr>
        <p:spPr bwMode="auto">
          <a:xfrm flipV="1">
            <a:off x="1905000" y="3076575"/>
            <a:ext cx="76200" cy="80963"/>
          </a:xfrm>
          <a:custGeom>
            <a:avLst/>
            <a:gdLst>
              <a:gd name="T0" fmla="*/ 0 w 21600"/>
              <a:gd name="T1" fmla="*/ 0 h 21600"/>
              <a:gd name="T2" fmla="*/ 948327 w 21600"/>
              <a:gd name="T3" fmla="*/ 1137504 h 21600"/>
              <a:gd name="T4" fmla="*/ 0 w 21600"/>
              <a:gd name="T5" fmla="*/ 1137504 h 216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BO"/>
          </a:p>
        </p:txBody>
      </p:sp>
      <p:sp>
        <p:nvSpPr>
          <p:cNvPr id="3254" name="Line 196"/>
          <p:cNvSpPr>
            <a:spLocks noChangeShapeType="1"/>
          </p:cNvSpPr>
          <p:nvPr/>
        </p:nvSpPr>
        <p:spPr bwMode="auto">
          <a:xfrm>
            <a:off x="1828800" y="3157538"/>
            <a:ext cx="76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BO"/>
          </a:p>
        </p:txBody>
      </p:sp>
      <p:sp>
        <p:nvSpPr>
          <p:cNvPr id="3255" name="Line 197"/>
          <p:cNvSpPr>
            <a:spLocks noChangeShapeType="1"/>
          </p:cNvSpPr>
          <p:nvPr/>
        </p:nvSpPr>
        <p:spPr bwMode="auto">
          <a:xfrm>
            <a:off x="1828800" y="3238500"/>
            <a:ext cx="762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BO"/>
          </a:p>
        </p:txBody>
      </p:sp>
      <p:sp>
        <p:nvSpPr>
          <p:cNvPr id="3256" name="Arc 198"/>
          <p:cNvSpPr>
            <a:spLocks/>
          </p:cNvSpPr>
          <p:nvPr/>
        </p:nvSpPr>
        <p:spPr bwMode="auto">
          <a:xfrm flipH="1">
            <a:off x="1752600" y="3238500"/>
            <a:ext cx="76200" cy="82550"/>
          </a:xfrm>
          <a:custGeom>
            <a:avLst/>
            <a:gdLst>
              <a:gd name="T0" fmla="*/ 0 w 21600"/>
              <a:gd name="T1" fmla="*/ 0 h 21600"/>
              <a:gd name="T2" fmla="*/ 948327 w 21600"/>
              <a:gd name="T3" fmla="*/ 1205712 h 21600"/>
              <a:gd name="T4" fmla="*/ 0 w 21600"/>
              <a:gd name="T5" fmla="*/ 1205712 h 216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BO"/>
          </a:p>
        </p:txBody>
      </p:sp>
      <p:sp>
        <p:nvSpPr>
          <p:cNvPr id="3257" name="Arc 199"/>
          <p:cNvSpPr>
            <a:spLocks/>
          </p:cNvSpPr>
          <p:nvPr/>
        </p:nvSpPr>
        <p:spPr bwMode="auto">
          <a:xfrm>
            <a:off x="2590800" y="3238500"/>
            <a:ext cx="76200" cy="82550"/>
          </a:xfrm>
          <a:custGeom>
            <a:avLst/>
            <a:gdLst>
              <a:gd name="T0" fmla="*/ 0 w 21600"/>
              <a:gd name="T1" fmla="*/ 0 h 21600"/>
              <a:gd name="T2" fmla="*/ 948327 w 21600"/>
              <a:gd name="T3" fmla="*/ 1205712 h 21600"/>
              <a:gd name="T4" fmla="*/ 0 w 21600"/>
              <a:gd name="T5" fmla="*/ 1205712 h 216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BO"/>
          </a:p>
        </p:txBody>
      </p:sp>
      <p:sp>
        <p:nvSpPr>
          <p:cNvPr id="3258" name="Line 200"/>
          <p:cNvSpPr>
            <a:spLocks noChangeShapeType="1"/>
          </p:cNvSpPr>
          <p:nvPr/>
        </p:nvSpPr>
        <p:spPr bwMode="auto">
          <a:xfrm>
            <a:off x="2667000" y="3321050"/>
            <a:ext cx="0" cy="3270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BO"/>
          </a:p>
        </p:txBody>
      </p:sp>
      <p:sp>
        <p:nvSpPr>
          <p:cNvPr id="3259" name="Arc 201"/>
          <p:cNvSpPr>
            <a:spLocks/>
          </p:cNvSpPr>
          <p:nvPr/>
        </p:nvSpPr>
        <p:spPr bwMode="auto">
          <a:xfrm flipV="1">
            <a:off x="2590800" y="3648075"/>
            <a:ext cx="76200" cy="80963"/>
          </a:xfrm>
          <a:custGeom>
            <a:avLst/>
            <a:gdLst>
              <a:gd name="T0" fmla="*/ 0 w 21600"/>
              <a:gd name="T1" fmla="*/ 0 h 21600"/>
              <a:gd name="T2" fmla="*/ 948327 w 21600"/>
              <a:gd name="T3" fmla="*/ 1137504 h 21600"/>
              <a:gd name="T4" fmla="*/ 0 w 21600"/>
              <a:gd name="T5" fmla="*/ 1137504 h 216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BO"/>
          </a:p>
        </p:txBody>
      </p:sp>
      <p:sp>
        <p:nvSpPr>
          <p:cNvPr id="3260" name="Arc 202"/>
          <p:cNvSpPr>
            <a:spLocks/>
          </p:cNvSpPr>
          <p:nvPr/>
        </p:nvSpPr>
        <p:spPr bwMode="auto">
          <a:xfrm flipH="1" flipV="1">
            <a:off x="1752600" y="3648075"/>
            <a:ext cx="76200" cy="80963"/>
          </a:xfrm>
          <a:custGeom>
            <a:avLst/>
            <a:gdLst>
              <a:gd name="T0" fmla="*/ 0 w 21600"/>
              <a:gd name="T1" fmla="*/ 0 h 21600"/>
              <a:gd name="T2" fmla="*/ 948327 w 21600"/>
              <a:gd name="T3" fmla="*/ 1137504 h 21600"/>
              <a:gd name="T4" fmla="*/ 0 w 21600"/>
              <a:gd name="T5" fmla="*/ 1137504 h 216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BO"/>
          </a:p>
        </p:txBody>
      </p:sp>
      <p:sp>
        <p:nvSpPr>
          <p:cNvPr id="3261" name="Arc 203"/>
          <p:cNvSpPr>
            <a:spLocks/>
          </p:cNvSpPr>
          <p:nvPr/>
        </p:nvSpPr>
        <p:spPr bwMode="auto">
          <a:xfrm flipH="1" flipV="1">
            <a:off x="1752600" y="3321050"/>
            <a:ext cx="76200" cy="80963"/>
          </a:xfrm>
          <a:custGeom>
            <a:avLst/>
            <a:gdLst>
              <a:gd name="T0" fmla="*/ 0 w 21600"/>
              <a:gd name="T1" fmla="*/ 0 h 21600"/>
              <a:gd name="T2" fmla="*/ 948327 w 21600"/>
              <a:gd name="T3" fmla="*/ 1137504 h 21600"/>
              <a:gd name="T4" fmla="*/ 0 w 21600"/>
              <a:gd name="T5" fmla="*/ 1137504 h 216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BO"/>
          </a:p>
        </p:txBody>
      </p:sp>
      <p:sp>
        <p:nvSpPr>
          <p:cNvPr id="3262" name="Line 204"/>
          <p:cNvSpPr>
            <a:spLocks noChangeShapeType="1"/>
          </p:cNvSpPr>
          <p:nvPr/>
        </p:nvSpPr>
        <p:spPr bwMode="auto">
          <a:xfrm>
            <a:off x="1828800" y="3402013"/>
            <a:ext cx="228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BO"/>
          </a:p>
        </p:txBody>
      </p:sp>
      <p:sp>
        <p:nvSpPr>
          <p:cNvPr id="3263" name="Line 205"/>
          <p:cNvSpPr>
            <a:spLocks noChangeShapeType="1"/>
          </p:cNvSpPr>
          <p:nvPr/>
        </p:nvSpPr>
        <p:spPr bwMode="auto">
          <a:xfrm>
            <a:off x="2057400" y="3402013"/>
            <a:ext cx="0" cy="825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BO"/>
          </a:p>
        </p:txBody>
      </p:sp>
      <p:sp>
        <p:nvSpPr>
          <p:cNvPr id="3264" name="Line 206"/>
          <p:cNvSpPr>
            <a:spLocks noChangeShapeType="1"/>
          </p:cNvSpPr>
          <p:nvPr/>
        </p:nvSpPr>
        <p:spPr bwMode="auto">
          <a:xfrm flipH="1">
            <a:off x="1828800" y="3484563"/>
            <a:ext cx="228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BO"/>
          </a:p>
        </p:txBody>
      </p:sp>
      <p:sp>
        <p:nvSpPr>
          <p:cNvPr id="3265" name="Arc 207"/>
          <p:cNvSpPr>
            <a:spLocks/>
          </p:cNvSpPr>
          <p:nvPr/>
        </p:nvSpPr>
        <p:spPr bwMode="auto">
          <a:xfrm flipH="1">
            <a:off x="1752600" y="3484563"/>
            <a:ext cx="76200" cy="80962"/>
          </a:xfrm>
          <a:custGeom>
            <a:avLst/>
            <a:gdLst>
              <a:gd name="T0" fmla="*/ 0 w 21600"/>
              <a:gd name="T1" fmla="*/ 0 h 21600"/>
              <a:gd name="T2" fmla="*/ 948327 w 21600"/>
              <a:gd name="T3" fmla="*/ 1137460 h 21600"/>
              <a:gd name="T4" fmla="*/ 0 w 21600"/>
              <a:gd name="T5" fmla="*/ 1137460 h 216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BO"/>
          </a:p>
        </p:txBody>
      </p:sp>
      <p:sp>
        <p:nvSpPr>
          <p:cNvPr id="3266" name="Line 208"/>
          <p:cNvSpPr>
            <a:spLocks noChangeShapeType="1"/>
          </p:cNvSpPr>
          <p:nvPr/>
        </p:nvSpPr>
        <p:spPr bwMode="auto">
          <a:xfrm>
            <a:off x="1752600" y="3565525"/>
            <a:ext cx="0" cy="825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BO"/>
          </a:p>
        </p:txBody>
      </p:sp>
      <p:sp>
        <p:nvSpPr>
          <p:cNvPr id="3267" name="Line 209"/>
          <p:cNvSpPr>
            <a:spLocks noChangeShapeType="1"/>
          </p:cNvSpPr>
          <p:nvPr/>
        </p:nvSpPr>
        <p:spPr bwMode="auto">
          <a:xfrm>
            <a:off x="2133600" y="3729038"/>
            <a:ext cx="457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BO"/>
          </a:p>
        </p:txBody>
      </p:sp>
      <p:sp>
        <p:nvSpPr>
          <p:cNvPr id="3268" name="Line 210"/>
          <p:cNvSpPr>
            <a:spLocks noChangeShapeType="1"/>
          </p:cNvSpPr>
          <p:nvPr/>
        </p:nvSpPr>
        <p:spPr bwMode="auto">
          <a:xfrm flipV="1">
            <a:off x="2057400" y="3565525"/>
            <a:ext cx="0" cy="825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BO"/>
          </a:p>
        </p:txBody>
      </p:sp>
      <p:sp>
        <p:nvSpPr>
          <p:cNvPr id="3269" name="Arc 211"/>
          <p:cNvSpPr>
            <a:spLocks/>
          </p:cNvSpPr>
          <p:nvPr/>
        </p:nvSpPr>
        <p:spPr bwMode="auto">
          <a:xfrm flipH="1" flipV="1">
            <a:off x="2057400" y="3648075"/>
            <a:ext cx="76200" cy="80963"/>
          </a:xfrm>
          <a:custGeom>
            <a:avLst/>
            <a:gdLst>
              <a:gd name="T0" fmla="*/ 0 w 21600"/>
              <a:gd name="T1" fmla="*/ 0 h 21600"/>
              <a:gd name="T2" fmla="*/ 948327 w 21600"/>
              <a:gd name="T3" fmla="*/ 1137504 h 21600"/>
              <a:gd name="T4" fmla="*/ 0 w 21600"/>
              <a:gd name="T5" fmla="*/ 1137504 h 216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BO"/>
          </a:p>
        </p:txBody>
      </p:sp>
      <p:sp>
        <p:nvSpPr>
          <p:cNvPr id="3270" name="Line 212"/>
          <p:cNvSpPr>
            <a:spLocks noChangeShapeType="1"/>
          </p:cNvSpPr>
          <p:nvPr/>
        </p:nvSpPr>
        <p:spPr bwMode="auto">
          <a:xfrm flipH="1">
            <a:off x="1981200" y="3565525"/>
            <a:ext cx="76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BO"/>
          </a:p>
        </p:txBody>
      </p:sp>
      <p:sp>
        <p:nvSpPr>
          <p:cNvPr id="3271" name="Line 213"/>
          <p:cNvSpPr>
            <a:spLocks noChangeShapeType="1"/>
          </p:cNvSpPr>
          <p:nvPr/>
        </p:nvSpPr>
        <p:spPr bwMode="auto">
          <a:xfrm>
            <a:off x="1981200" y="3565525"/>
            <a:ext cx="0" cy="825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BO"/>
          </a:p>
        </p:txBody>
      </p:sp>
      <p:sp>
        <p:nvSpPr>
          <p:cNvPr id="3272" name="Arc 214"/>
          <p:cNvSpPr>
            <a:spLocks/>
          </p:cNvSpPr>
          <p:nvPr/>
        </p:nvSpPr>
        <p:spPr bwMode="auto">
          <a:xfrm flipV="1">
            <a:off x="1905000" y="3648075"/>
            <a:ext cx="76200" cy="80963"/>
          </a:xfrm>
          <a:custGeom>
            <a:avLst/>
            <a:gdLst>
              <a:gd name="T0" fmla="*/ 0 w 21600"/>
              <a:gd name="T1" fmla="*/ 0 h 21600"/>
              <a:gd name="T2" fmla="*/ 948327 w 21600"/>
              <a:gd name="T3" fmla="*/ 1137504 h 21600"/>
              <a:gd name="T4" fmla="*/ 0 w 21600"/>
              <a:gd name="T5" fmla="*/ 1137504 h 216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BO"/>
          </a:p>
        </p:txBody>
      </p:sp>
      <p:sp>
        <p:nvSpPr>
          <p:cNvPr id="3273" name="Line 215"/>
          <p:cNvSpPr>
            <a:spLocks noChangeShapeType="1"/>
          </p:cNvSpPr>
          <p:nvPr/>
        </p:nvSpPr>
        <p:spPr bwMode="auto">
          <a:xfrm>
            <a:off x="1828800" y="3729038"/>
            <a:ext cx="76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BO"/>
          </a:p>
        </p:txBody>
      </p:sp>
      <p:sp>
        <p:nvSpPr>
          <p:cNvPr id="3274" name="Text Box 216"/>
          <p:cNvSpPr txBox="1">
            <a:spLocks noChangeArrowheads="1"/>
          </p:cNvSpPr>
          <p:nvPr/>
        </p:nvSpPr>
        <p:spPr bwMode="auto">
          <a:xfrm>
            <a:off x="2098675" y="2736850"/>
            <a:ext cx="512763" cy="168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s-BO" altLang="es-ES" sz="500" b="1"/>
              <a:t>AREA - 302</a:t>
            </a:r>
            <a:endParaRPr lang="en-US" altLang="es-ES" sz="500" b="1"/>
          </a:p>
        </p:txBody>
      </p:sp>
      <p:sp>
        <p:nvSpPr>
          <p:cNvPr id="3275" name="Text Box 217"/>
          <p:cNvSpPr txBox="1">
            <a:spLocks noChangeArrowheads="1"/>
          </p:cNvSpPr>
          <p:nvPr/>
        </p:nvSpPr>
        <p:spPr bwMode="auto">
          <a:xfrm>
            <a:off x="2174875" y="2982913"/>
            <a:ext cx="488950" cy="168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s-BO" altLang="es-ES" sz="500" b="1"/>
              <a:t>CALLE - 9</a:t>
            </a:r>
            <a:endParaRPr lang="en-US" altLang="es-ES" sz="500" b="1"/>
          </a:p>
        </p:txBody>
      </p:sp>
      <p:sp>
        <p:nvSpPr>
          <p:cNvPr id="3276" name="Text Box 218"/>
          <p:cNvSpPr txBox="1">
            <a:spLocks noChangeArrowheads="1"/>
          </p:cNvSpPr>
          <p:nvPr/>
        </p:nvSpPr>
        <p:spPr bwMode="auto">
          <a:xfrm>
            <a:off x="2098675" y="3308350"/>
            <a:ext cx="512763" cy="168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s-BO" altLang="es-ES" sz="500" b="1"/>
              <a:t>AREA - 303</a:t>
            </a:r>
            <a:endParaRPr lang="en-US" altLang="es-ES" sz="500" b="1"/>
          </a:p>
        </p:txBody>
      </p:sp>
      <p:sp>
        <p:nvSpPr>
          <p:cNvPr id="3277" name="Text Box 219"/>
          <p:cNvSpPr txBox="1">
            <a:spLocks noChangeArrowheads="1"/>
          </p:cNvSpPr>
          <p:nvPr/>
        </p:nvSpPr>
        <p:spPr bwMode="auto">
          <a:xfrm>
            <a:off x="2159000" y="3471863"/>
            <a:ext cx="520700" cy="168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s-BO" altLang="es-ES" sz="500" b="1"/>
              <a:t>CALLE - 13</a:t>
            </a:r>
            <a:endParaRPr lang="en-US" altLang="es-ES" sz="500" b="1"/>
          </a:p>
        </p:txBody>
      </p:sp>
      <p:sp>
        <p:nvSpPr>
          <p:cNvPr id="3278" name="Arc 221"/>
          <p:cNvSpPr>
            <a:spLocks/>
          </p:cNvSpPr>
          <p:nvPr/>
        </p:nvSpPr>
        <p:spPr bwMode="auto">
          <a:xfrm flipH="1">
            <a:off x="152400" y="1447800"/>
            <a:ext cx="76200" cy="76200"/>
          </a:xfrm>
          <a:custGeom>
            <a:avLst/>
            <a:gdLst>
              <a:gd name="T0" fmla="*/ 0 w 21600"/>
              <a:gd name="T1" fmla="*/ 0 h 21600"/>
              <a:gd name="T2" fmla="*/ 948327 w 21600"/>
              <a:gd name="T3" fmla="*/ 948327 h 21600"/>
              <a:gd name="T4" fmla="*/ 0 w 21600"/>
              <a:gd name="T5" fmla="*/ 948327 h 216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BO"/>
          </a:p>
        </p:txBody>
      </p:sp>
      <p:sp>
        <p:nvSpPr>
          <p:cNvPr id="3279" name="Line 222"/>
          <p:cNvSpPr>
            <a:spLocks noChangeShapeType="1"/>
          </p:cNvSpPr>
          <p:nvPr/>
        </p:nvSpPr>
        <p:spPr bwMode="auto">
          <a:xfrm>
            <a:off x="152400" y="1524000"/>
            <a:ext cx="0" cy="2209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BO"/>
          </a:p>
        </p:txBody>
      </p:sp>
      <p:sp>
        <p:nvSpPr>
          <p:cNvPr id="3280" name="Arc 223"/>
          <p:cNvSpPr>
            <a:spLocks/>
          </p:cNvSpPr>
          <p:nvPr/>
        </p:nvSpPr>
        <p:spPr bwMode="auto">
          <a:xfrm flipH="1" flipV="1">
            <a:off x="152400" y="3733800"/>
            <a:ext cx="76200" cy="76200"/>
          </a:xfrm>
          <a:custGeom>
            <a:avLst/>
            <a:gdLst>
              <a:gd name="T0" fmla="*/ 0 w 21600"/>
              <a:gd name="T1" fmla="*/ 0 h 21600"/>
              <a:gd name="T2" fmla="*/ 948327 w 21600"/>
              <a:gd name="T3" fmla="*/ 948327 h 21600"/>
              <a:gd name="T4" fmla="*/ 0 w 21600"/>
              <a:gd name="T5" fmla="*/ 948327 h 216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BO"/>
          </a:p>
        </p:txBody>
      </p:sp>
      <p:sp>
        <p:nvSpPr>
          <p:cNvPr id="3281" name="Arc 224"/>
          <p:cNvSpPr>
            <a:spLocks/>
          </p:cNvSpPr>
          <p:nvPr/>
        </p:nvSpPr>
        <p:spPr bwMode="auto">
          <a:xfrm>
            <a:off x="1524000" y="3810000"/>
            <a:ext cx="76200" cy="76200"/>
          </a:xfrm>
          <a:custGeom>
            <a:avLst/>
            <a:gdLst>
              <a:gd name="T0" fmla="*/ 0 w 21600"/>
              <a:gd name="T1" fmla="*/ 0 h 21600"/>
              <a:gd name="T2" fmla="*/ 948327 w 21600"/>
              <a:gd name="T3" fmla="*/ 948327 h 21600"/>
              <a:gd name="T4" fmla="*/ 0 w 21600"/>
              <a:gd name="T5" fmla="*/ 948327 h 216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BO"/>
          </a:p>
        </p:txBody>
      </p:sp>
      <p:sp>
        <p:nvSpPr>
          <p:cNvPr id="3282" name="Line 225"/>
          <p:cNvSpPr>
            <a:spLocks noChangeShapeType="1"/>
          </p:cNvSpPr>
          <p:nvPr/>
        </p:nvSpPr>
        <p:spPr bwMode="auto">
          <a:xfrm>
            <a:off x="2667000" y="4800600"/>
            <a:ext cx="762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BO"/>
          </a:p>
        </p:txBody>
      </p:sp>
      <p:sp>
        <p:nvSpPr>
          <p:cNvPr id="3283" name="Text Box 226"/>
          <p:cNvSpPr txBox="1">
            <a:spLocks noChangeArrowheads="1"/>
          </p:cNvSpPr>
          <p:nvPr/>
        </p:nvSpPr>
        <p:spPr bwMode="auto">
          <a:xfrm rot="5400000">
            <a:off x="1259682" y="4177506"/>
            <a:ext cx="531812" cy="168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s-BO" altLang="es-ES" sz="500" b="1"/>
              <a:t>CALLE – 20</a:t>
            </a:r>
            <a:endParaRPr lang="en-US" altLang="es-ES" sz="500" b="1"/>
          </a:p>
        </p:txBody>
      </p:sp>
      <p:sp>
        <p:nvSpPr>
          <p:cNvPr id="3284" name="Text Box 227"/>
          <p:cNvSpPr txBox="1">
            <a:spLocks noChangeArrowheads="1"/>
          </p:cNvSpPr>
          <p:nvPr/>
        </p:nvSpPr>
        <p:spPr bwMode="auto">
          <a:xfrm>
            <a:off x="962025" y="4332288"/>
            <a:ext cx="466725" cy="168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s-BO" altLang="es-ES" sz="500" b="1"/>
              <a:t>ZONA - U</a:t>
            </a:r>
            <a:endParaRPr lang="en-US" altLang="es-ES" sz="500" b="1"/>
          </a:p>
        </p:txBody>
      </p:sp>
      <p:sp>
        <p:nvSpPr>
          <p:cNvPr id="3285" name="Text Box 229"/>
          <p:cNvSpPr txBox="1">
            <a:spLocks noChangeArrowheads="1"/>
          </p:cNvSpPr>
          <p:nvPr/>
        </p:nvSpPr>
        <p:spPr bwMode="auto">
          <a:xfrm rot="5400000">
            <a:off x="2331245" y="4228306"/>
            <a:ext cx="531812" cy="168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s-BO" altLang="es-ES" sz="500" b="1"/>
              <a:t>CALLE – 18</a:t>
            </a:r>
            <a:endParaRPr lang="en-US" altLang="es-ES" sz="500" b="1"/>
          </a:p>
        </p:txBody>
      </p:sp>
      <p:sp>
        <p:nvSpPr>
          <p:cNvPr id="3286" name="Line 230"/>
          <p:cNvSpPr>
            <a:spLocks noChangeShapeType="1"/>
          </p:cNvSpPr>
          <p:nvPr/>
        </p:nvSpPr>
        <p:spPr bwMode="auto">
          <a:xfrm>
            <a:off x="228600" y="3810000"/>
            <a:ext cx="1295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BO"/>
          </a:p>
        </p:txBody>
      </p:sp>
      <p:sp>
        <p:nvSpPr>
          <p:cNvPr id="3287" name="Line 231"/>
          <p:cNvSpPr>
            <a:spLocks noChangeShapeType="1"/>
          </p:cNvSpPr>
          <p:nvPr/>
        </p:nvSpPr>
        <p:spPr bwMode="auto">
          <a:xfrm>
            <a:off x="1828800" y="3810000"/>
            <a:ext cx="762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BO"/>
          </a:p>
        </p:txBody>
      </p:sp>
      <p:sp>
        <p:nvSpPr>
          <p:cNvPr id="3288" name="Line 232"/>
          <p:cNvSpPr>
            <a:spLocks noChangeShapeType="1"/>
          </p:cNvSpPr>
          <p:nvPr/>
        </p:nvSpPr>
        <p:spPr bwMode="auto">
          <a:xfrm>
            <a:off x="1601788" y="3886200"/>
            <a:ext cx="0" cy="685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BO"/>
          </a:p>
        </p:txBody>
      </p:sp>
      <p:sp>
        <p:nvSpPr>
          <p:cNvPr id="3289" name="Arc 233"/>
          <p:cNvSpPr>
            <a:spLocks/>
          </p:cNvSpPr>
          <p:nvPr/>
        </p:nvSpPr>
        <p:spPr bwMode="auto">
          <a:xfrm flipH="1" flipV="1">
            <a:off x="1601788" y="4572000"/>
            <a:ext cx="76200" cy="76200"/>
          </a:xfrm>
          <a:custGeom>
            <a:avLst/>
            <a:gdLst>
              <a:gd name="T0" fmla="*/ 0 w 21600"/>
              <a:gd name="T1" fmla="*/ 0 h 21600"/>
              <a:gd name="T2" fmla="*/ 948327 w 21600"/>
              <a:gd name="T3" fmla="*/ 948327 h 21600"/>
              <a:gd name="T4" fmla="*/ 0 w 21600"/>
              <a:gd name="T5" fmla="*/ 948327 h 216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BO"/>
          </a:p>
        </p:txBody>
      </p:sp>
      <p:sp>
        <p:nvSpPr>
          <p:cNvPr id="3290" name="Arc 234"/>
          <p:cNvSpPr>
            <a:spLocks/>
          </p:cNvSpPr>
          <p:nvPr/>
        </p:nvSpPr>
        <p:spPr bwMode="auto">
          <a:xfrm flipV="1">
            <a:off x="1677988" y="4572000"/>
            <a:ext cx="76200" cy="76200"/>
          </a:xfrm>
          <a:custGeom>
            <a:avLst/>
            <a:gdLst>
              <a:gd name="T0" fmla="*/ 0 w 21600"/>
              <a:gd name="T1" fmla="*/ 0 h 21600"/>
              <a:gd name="T2" fmla="*/ 948327 w 21600"/>
              <a:gd name="T3" fmla="*/ 948327 h 21600"/>
              <a:gd name="T4" fmla="*/ 0 w 21600"/>
              <a:gd name="T5" fmla="*/ 948327 h 216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BO"/>
          </a:p>
        </p:txBody>
      </p:sp>
      <p:sp>
        <p:nvSpPr>
          <p:cNvPr id="3291" name="Line 235"/>
          <p:cNvSpPr>
            <a:spLocks noChangeShapeType="1"/>
          </p:cNvSpPr>
          <p:nvPr/>
        </p:nvSpPr>
        <p:spPr bwMode="auto">
          <a:xfrm flipV="1">
            <a:off x="1754188" y="3886200"/>
            <a:ext cx="0" cy="685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BO"/>
          </a:p>
        </p:txBody>
      </p:sp>
      <p:sp>
        <p:nvSpPr>
          <p:cNvPr id="3292" name="Arc 236"/>
          <p:cNvSpPr>
            <a:spLocks/>
          </p:cNvSpPr>
          <p:nvPr/>
        </p:nvSpPr>
        <p:spPr bwMode="auto">
          <a:xfrm flipH="1">
            <a:off x="1754188" y="3810000"/>
            <a:ext cx="76200" cy="76200"/>
          </a:xfrm>
          <a:custGeom>
            <a:avLst/>
            <a:gdLst>
              <a:gd name="T0" fmla="*/ 0 w 21600"/>
              <a:gd name="T1" fmla="*/ 0 h 21600"/>
              <a:gd name="T2" fmla="*/ 948327 w 21600"/>
              <a:gd name="T3" fmla="*/ 948327 h 21600"/>
              <a:gd name="T4" fmla="*/ 0 w 21600"/>
              <a:gd name="T5" fmla="*/ 948327 h 216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BO"/>
          </a:p>
        </p:txBody>
      </p:sp>
      <p:sp>
        <p:nvSpPr>
          <p:cNvPr id="3293" name="Arc 237"/>
          <p:cNvSpPr>
            <a:spLocks/>
          </p:cNvSpPr>
          <p:nvPr/>
        </p:nvSpPr>
        <p:spPr bwMode="auto">
          <a:xfrm>
            <a:off x="2592388" y="3810000"/>
            <a:ext cx="76200" cy="76200"/>
          </a:xfrm>
          <a:custGeom>
            <a:avLst/>
            <a:gdLst>
              <a:gd name="T0" fmla="*/ 0 w 21600"/>
              <a:gd name="T1" fmla="*/ 0 h 21600"/>
              <a:gd name="T2" fmla="*/ 948327 w 21600"/>
              <a:gd name="T3" fmla="*/ 948327 h 21600"/>
              <a:gd name="T4" fmla="*/ 0 w 21600"/>
              <a:gd name="T5" fmla="*/ 948327 h 216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BO"/>
          </a:p>
        </p:txBody>
      </p:sp>
      <p:sp>
        <p:nvSpPr>
          <p:cNvPr id="3294" name="Line 238"/>
          <p:cNvSpPr>
            <a:spLocks noChangeShapeType="1"/>
          </p:cNvSpPr>
          <p:nvPr/>
        </p:nvSpPr>
        <p:spPr bwMode="auto">
          <a:xfrm>
            <a:off x="2668588" y="3886200"/>
            <a:ext cx="0" cy="91440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BO"/>
          </a:p>
        </p:txBody>
      </p:sp>
      <p:sp>
        <p:nvSpPr>
          <p:cNvPr id="3295" name="Line 239"/>
          <p:cNvSpPr>
            <a:spLocks noChangeShapeType="1"/>
          </p:cNvSpPr>
          <p:nvPr/>
        </p:nvSpPr>
        <p:spPr bwMode="auto">
          <a:xfrm flipV="1">
            <a:off x="2743200" y="3886200"/>
            <a:ext cx="0" cy="91440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BO"/>
          </a:p>
        </p:txBody>
      </p:sp>
      <p:sp>
        <p:nvSpPr>
          <p:cNvPr id="3296" name="Line 240"/>
          <p:cNvSpPr>
            <a:spLocks noChangeShapeType="1"/>
          </p:cNvSpPr>
          <p:nvPr/>
        </p:nvSpPr>
        <p:spPr bwMode="auto">
          <a:xfrm>
            <a:off x="2743200" y="4572000"/>
            <a:ext cx="19812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BO"/>
          </a:p>
        </p:txBody>
      </p:sp>
      <p:sp>
        <p:nvSpPr>
          <p:cNvPr id="3297" name="Line 241"/>
          <p:cNvSpPr>
            <a:spLocks noChangeShapeType="1"/>
          </p:cNvSpPr>
          <p:nvPr/>
        </p:nvSpPr>
        <p:spPr bwMode="auto">
          <a:xfrm>
            <a:off x="2743200" y="4495800"/>
            <a:ext cx="19812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BO"/>
          </a:p>
        </p:txBody>
      </p:sp>
      <p:sp>
        <p:nvSpPr>
          <p:cNvPr id="3298" name="AutoShape 242"/>
          <p:cNvSpPr>
            <a:spLocks noChangeArrowheads="1"/>
          </p:cNvSpPr>
          <p:nvPr/>
        </p:nvSpPr>
        <p:spPr bwMode="auto">
          <a:xfrm>
            <a:off x="3429000" y="2514600"/>
            <a:ext cx="1371600" cy="1071563"/>
          </a:xfrm>
          <a:prstGeom prst="roundRect">
            <a:avLst>
              <a:gd name="adj" fmla="val 6667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BO" altLang="es-ES" sz="2400"/>
          </a:p>
        </p:txBody>
      </p:sp>
      <p:sp>
        <p:nvSpPr>
          <p:cNvPr id="3299" name="Text Box 243"/>
          <p:cNvSpPr txBox="1">
            <a:spLocks noChangeArrowheads="1"/>
          </p:cNvSpPr>
          <p:nvPr/>
        </p:nvSpPr>
        <p:spPr bwMode="auto">
          <a:xfrm>
            <a:off x="3733800" y="2514600"/>
            <a:ext cx="611188" cy="168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s-BO" altLang="es-ES" sz="500" b="1"/>
              <a:t>ZONA - C</a:t>
            </a:r>
            <a:endParaRPr lang="en-US" altLang="es-ES" sz="500" b="1"/>
          </a:p>
        </p:txBody>
      </p:sp>
      <p:sp>
        <p:nvSpPr>
          <p:cNvPr id="3300" name="Rectangle 244"/>
          <p:cNvSpPr>
            <a:spLocks noChangeArrowheads="1"/>
          </p:cNvSpPr>
          <p:nvPr/>
        </p:nvSpPr>
        <p:spPr bwMode="auto">
          <a:xfrm>
            <a:off x="3505200" y="2647950"/>
            <a:ext cx="1143000" cy="8032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BO" altLang="es-ES" sz="2400"/>
          </a:p>
        </p:txBody>
      </p:sp>
      <p:sp>
        <p:nvSpPr>
          <p:cNvPr id="3301" name="Line 245"/>
          <p:cNvSpPr>
            <a:spLocks noChangeShapeType="1"/>
          </p:cNvSpPr>
          <p:nvPr/>
        </p:nvSpPr>
        <p:spPr bwMode="auto">
          <a:xfrm>
            <a:off x="3810000" y="2647950"/>
            <a:ext cx="0" cy="8032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BO"/>
          </a:p>
        </p:txBody>
      </p:sp>
      <p:sp>
        <p:nvSpPr>
          <p:cNvPr id="3302" name="Line 246"/>
          <p:cNvSpPr>
            <a:spLocks noChangeShapeType="1"/>
          </p:cNvSpPr>
          <p:nvPr/>
        </p:nvSpPr>
        <p:spPr bwMode="auto">
          <a:xfrm>
            <a:off x="4114800" y="2647950"/>
            <a:ext cx="0" cy="8032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BO"/>
          </a:p>
        </p:txBody>
      </p:sp>
      <p:sp>
        <p:nvSpPr>
          <p:cNvPr id="3303" name="Line 247"/>
          <p:cNvSpPr>
            <a:spLocks noChangeShapeType="1"/>
          </p:cNvSpPr>
          <p:nvPr/>
        </p:nvSpPr>
        <p:spPr bwMode="auto">
          <a:xfrm>
            <a:off x="4419600" y="2647950"/>
            <a:ext cx="0" cy="8032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BO"/>
          </a:p>
        </p:txBody>
      </p:sp>
      <p:sp>
        <p:nvSpPr>
          <p:cNvPr id="3304" name="AutoShape 248"/>
          <p:cNvSpPr>
            <a:spLocks noChangeArrowheads="1"/>
          </p:cNvSpPr>
          <p:nvPr/>
        </p:nvSpPr>
        <p:spPr bwMode="auto">
          <a:xfrm>
            <a:off x="2743200" y="2514600"/>
            <a:ext cx="609600" cy="1071563"/>
          </a:xfrm>
          <a:prstGeom prst="roundRect">
            <a:avLst>
              <a:gd name="adj" fmla="val 10417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BO" altLang="es-ES" sz="2400"/>
          </a:p>
        </p:txBody>
      </p:sp>
      <p:sp>
        <p:nvSpPr>
          <p:cNvPr id="3305" name="Text Box 249"/>
          <p:cNvSpPr txBox="1">
            <a:spLocks noChangeArrowheads="1"/>
          </p:cNvSpPr>
          <p:nvPr/>
        </p:nvSpPr>
        <p:spPr bwMode="auto">
          <a:xfrm>
            <a:off x="2743200" y="2514600"/>
            <a:ext cx="611188" cy="168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s-BO" altLang="es-ES" sz="500" b="1"/>
              <a:t>ZONA - B</a:t>
            </a:r>
            <a:endParaRPr lang="en-US" altLang="es-ES" sz="500" b="1"/>
          </a:p>
        </p:txBody>
      </p:sp>
      <p:sp>
        <p:nvSpPr>
          <p:cNvPr id="3306" name="Rectangle 250"/>
          <p:cNvSpPr>
            <a:spLocks noChangeArrowheads="1"/>
          </p:cNvSpPr>
          <p:nvPr/>
        </p:nvSpPr>
        <p:spPr bwMode="auto">
          <a:xfrm>
            <a:off x="2819400" y="2647950"/>
            <a:ext cx="457200" cy="80327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BO" altLang="es-ES" sz="2400"/>
          </a:p>
        </p:txBody>
      </p:sp>
      <p:sp>
        <p:nvSpPr>
          <p:cNvPr id="3307" name="Line 251"/>
          <p:cNvSpPr>
            <a:spLocks noChangeShapeType="1"/>
          </p:cNvSpPr>
          <p:nvPr/>
        </p:nvSpPr>
        <p:spPr bwMode="auto">
          <a:xfrm>
            <a:off x="2819400" y="3049588"/>
            <a:ext cx="457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BO"/>
          </a:p>
        </p:txBody>
      </p:sp>
      <p:sp>
        <p:nvSpPr>
          <p:cNvPr id="3308" name="Text Box 252"/>
          <p:cNvSpPr txBox="1">
            <a:spLocks noChangeArrowheads="1"/>
          </p:cNvSpPr>
          <p:nvPr/>
        </p:nvSpPr>
        <p:spPr bwMode="auto">
          <a:xfrm>
            <a:off x="2743200" y="2895600"/>
            <a:ext cx="381000" cy="168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s-BO" altLang="es-ES" sz="500" b="1"/>
              <a:t>2940</a:t>
            </a:r>
            <a:endParaRPr lang="en-US" altLang="es-ES" sz="500" b="1"/>
          </a:p>
        </p:txBody>
      </p:sp>
      <p:sp>
        <p:nvSpPr>
          <p:cNvPr id="3309" name="Text Box 253"/>
          <p:cNvSpPr txBox="1">
            <a:spLocks noChangeArrowheads="1"/>
          </p:cNvSpPr>
          <p:nvPr/>
        </p:nvSpPr>
        <p:spPr bwMode="auto">
          <a:xfrm>
            <a:off x="2743200" y="3276600"/>
            <a:ext cx="381000" cy="168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s-BO" altLang="es-ES" sz="500" b="1"/>
              <a:t>2902</a:t>
            </a:r>
            <a:endParaRPr lang="en-US" altLang="es-ES" sz="500" b="1"/>
          </a:p>
        </p:txBody>
      </p:sp>
      <p:sp>
        <p:nvSpPr>
          <p:cNvPr id="3310" name="Text Box 254"/>
          <p:cNvSpPr txBox="1">
            <a:spLocks noChangeArrowheads="1"/>
          </p:cNvSpPr>
          <p:nvPr/>
        </p:nvSpPr>
        <p:spPr bwMode="auto">
          <a:xfrm>
            <a:off x="2971800" y="3276600"/>
            <a:ext cx="381000" cy="168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s-BO" altLang="es-ES" sz="500" b="1"/>
              <a:t>2903</a:t>
            </a:r>
            <a:endParaRPr lang="en-US" altLang="es-ES" sz="500" b="1"/>
          </a:p>
        </p:txBody>
      </p:sp>
      <p:sp>
        <p:nvSpPr>
          <p:cNvPr id="3311" name="Text Box 255"/>
          <p:cNvSpPr txBox="1">
            <a:spLocks noChangeArrowheads="1"/>
          </p:cNvSpPr>
          <p:nvPr/>
        </p:nvSpPr>
        <p:spPr bwMode="auto">
          <a:xfrm>
            <a:off x="2971800" y="2895600"/>
            <a:ext cx="381000" cy="168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s-BO" altLang="es-ES" sz="500" b="1"/>
              <a:t>2941</a:t>
            </a:r>
            <a:endParaRPr lang="en-US" altLang="es-ES" sz="500" b="1"/>
          </a:p>
        </p:txBody>
      </p:sp>
      <p:sp>
        <p:nvSpPr>
          <p:cNvPr id="3312" name="Oval 256" descr="Sphere"/>
          <p:cNvSpPr>
            <a:spLocks noChangeArrowheads="1"/>
          </p:cNvSpPr>
          <p:nvPr/>
        </p:nvSpPr>
        <p:spPr bwMode="auto">
          <a:xfrm>
            <a:off x="2895600" y="2819400"/>
            <a:ext cx="76200" cy="762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pattFill prst="sphere">
                  <a:fgClr>
                    <a:srgbClr val="FF0000"/>
                  </a:fgClr>
                  <a:bgClr>
                    <a:srgbClr val="FFFFFF"/>
                  </a:bgClr>
                </a:patt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BO" altLang="es-ES" sz="2400"/>
          </a:p>
        </p:txBody>
      </p:sp>
      <p:sp>
        <p:nvSpPr>
          <p:cNvPr id="3313" name="Oval 257" descr="Sphere"/>
          <p:cNvSpPr>
            <a:spLocks noChangeArrowheads="1"/>
          </p:cNvSpPr>
          <p:nvPr/>
        </p:nvSpPr>
        <p:spPr bwMode="auto">
          <a:xfrm>
            <a:off x="3124200" y="2819400"/>
            <a:ext cx="76200" cy="762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pattFill prst="sphere">
                  <a:fgClr>
                    <a:srgbClr val="FF0000"/>
                  </a:fgClr>
                  <a:bgClr>
                    <a:srgbClr val="FFFFFF"/>
                  </a:bgClr>
                </a:patt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BO" altLang="es-ES" sz="2400"/>
          </a:p>
        </p:txBody>
      </p:sp>
      <p:sp>
        <p:nvSpPr>
          <p:cNvPr id="3314" name="Oval 258" descr="Sphere"/>
          <p:cNvSpPr>
            <a:spLocks noChangeArrowheads="1"/>
          </p:cNvSpPr>
          <p:nvPr/>
        </p:nvSpPr>
        <p:spPr bwMode="auto">
          <a:xfrm>
            <a:off x="2895600" y="3200400"/>
            <a:ext cx="76200" cy="76200"/>
          </a:xfrm>
          <a:prstGeom prst="ellipse">
            <a:avLst/>
          </a:prstGeom>
          <a:pattFill prst="sphere">
            <a:fgClr>
              <a:srgbClr val="FF0000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BO" altLang="es-ES" sz="2400"/>
          </a:p>
        </p:txBody>
      </p:sp>
      <p:sp>
        <p:nvSpPr>
          <p:cNvPr id="3315" name="Oval 259" descr="Sphere"/>
          <p:cNvSpPr>
            <a:spLocks noChangeArrowheads="1"/>
          </p:cNvSpPr>
          <p:nvPr/>
        </p:nvSpPr>
        <p:spPr bwMode="auto">
          <a:xfrm>
            <a:off x="3124200" y="3200400"/>
            <a:ext cx="76200" cy="76200"/>
          </a:xfrm>
          <a:prstGeom prst="ellipse">
            <a:avLst/>
          </a:prstGeom>
          <a:pattFill prst="sphere">
            <a:fgClr>
              <a:srgbClr val="FF0000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BO" altLang="es-ES" sz="2400"/>
          </a:p>
        </p:txBody>
      </p:sp>
      <p:sp>
        <p:nvSpPr>
          <p:cNvPr id="3316" name="Oval 260" descr="Sphere"/>
          <p:cNvSpPr>
            <a:spLocks noChangeArrowheads="1"/>
          </p:cNvSpPr>
          <p:nvPr/>
        </p:nvSpPr>
        <p:spPr bwMode="auto">
          <a:xfrm>
            <a:off x="4495800" y="2895600"/>
            <a:ext cx="76200" cy="762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pattFill prst="sphere">
                  <a:fgClr>
                    <a:srgbClr val="FF0000"/>
                  </a:fgClr>
                  <a:bgClr>
                    <a:srgbClr val="FFFFFF"/>
                  </a:bgClr>
                </a:patt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BO" altLang="es-ES" sz="2400"/>
          </a:p>
        </p:txBody>
      </p:sp>
      <p:sp>
        <p:nvSpPr>
          <p:cNvPr id="3317" name="Oval 261" descr="Sphere"/>
          <p:cNvSpPr>
            <a:spLocks noChangeArrowheads="1"/>
          </p:cNvSpPr>
          <p:nvPr/>
        </p:nvSpPr>
        <p:spPr bwMode="auto">
          <a:xfrm>
            <a:off x="4495800" y="3200400"/>
            <a:ext cx="76200" cy="762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pattFill prst="sphere">
                  <a:fgClr>
                    <a:srgbClr val="FF0000"/>
                  </a:fgClr>
                  <a:bgClr>
                    <a:srgbClr val="FFFFFF"/>
                  </a:bgClr>
                </a:patt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BO" altLang="es-ES" sz="2400"/>
          </a:p>
        </p:txBody>
      </p:sp>
      <p:sp>
        <p:nvSpPr>
          <p:cNvPr id="3318" name="Oval 262" descr="80%"/>
          <p:cNvSpPr>
            <a:spLocks noChangeArrowheads="1"/>
          </p:cNvSpPr>
          <p:nvPr/>
        </p:nvSpPr>
        <p:spPr bwMode="auto">
          <a:xfrm>
            <a:off x="7162800" y="2971800"/>
            <a:ext cx="76200" cy="76200"/>
          </a:xfrm>
          <a:prstGeom prst="ellipse">
            <a:avLst/>
          </a:prstGeom>
          <a:pattFill prst="pct80">
            <a:fgClr>
              <a:srgbClr val="FF0000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BO" altLang="es-ES" sz="2400"/>
          </a:p>
        </p:txBody>
      </p:sp>
      <p:sp>
        <p:nvSpPr>
          <p:cNvPr id="3319" name="Oval 263" descr="Sphere"/>
          <p:cNvSpPr>
            <a:spLocks noChangeArrowheads="1"/>
          </p:cNvSpPr>
          <p:nvPr/>
        </p:nvSpPr>
        <p:spPr bwMode="auto">
          <a:xfrm>
            <a:off x="4191000" y="2819400"/>
            <a:ext cx="152400" cy="1524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pattFill prst="sphere">
                  <a:fgClr>
                    <a:srgbClr val="FF0000"/>
                  </a:fgClr>
                  <a:bgClr>
                    <a:srgbClr val="FFFFFF"/>
                  </a:bgClr>
                </a:patt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BO" altLang="es-ES" sz="2400"/>
          </a:p>
        </p:txBody>
      </p:sp>
      <p:sp>
        <p:nvSpPr>
          <p:cNvPr id="3320" name="Oval 264" descr="Small grid"/>
          <p:cNvSpPr>
            <a:spLocks noChangeArrowheads="1"/>
          </p:cNvSpPr>
          <p:nvPr/>
        </p:nvSpPr>
        <p:spPr bwMode="auto">
          <a:xfrm>
            <a:off x="7315200" y="3124200"/>
            <a:ext cx="76200" cy="76200"/>
          </a:xfrm>
          <a:prstGeom prst="ellipse">
            <a:avLst/>
          </a:prstGeom>
          <a:pattFill prst="smGrid">
            <a:fgClr>
              <a:schemeClr val="accent2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BO" altLang="es-ES" sz="2400"/>
          </a:p>
        </p:txBody>
      </p:sp>
      <p:sp>
        <p:nvSpPr>
          <p:cNvPr id="3321" name="Oval 265" descr="Sphere"/>
          <p:cNvSpPr>
            <a:spLocks noChangeArrowheads="1"/>
          </p:cNvSpPr>
          <p:nvPr/>
        </p:nvSpPr>
        <p:spPr bwMode="auto">
          <a:xfrm>
            <a:off x="7162800" y="2819400"/>
            <a:ext cx="76200" cy="76200"/>
          </a:xfrm>
          <a:prstGeom prst="ellipse">
            <a:avLst/>
          </a:prstGeom>
          <a:pattFill prst="sphere">
            <a:fgClr>
              <a:srgbClr val="FF0000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BO" altLang="es-ES" sz="2400"/>
          </a:p>
        </p:txBody>
      </p:sp>
      <p:sp>
        <p:nvSpPr>
          <p:cNvPr id="3322" name="Oval 266" descr="Small grid"/>
          <p:cNvSpPr>
            <a:spLocks noChangeArrowheads="1"/>
          </p:cNvSpPr>
          <p:nvPr/>
        </p:nvSpPr>
        <p:spPr bwMode="auto">
          <a:xfrm>
            <a:off x="7162800" y="3124200"/>
            <a:ext cx="76200" cy="76200"/>
          </a:xfrm>
          <a:prstGeom prst="ellipse">
            <a:avLst/>
          </a:prstGeom>
          <a:pattFill prst="smGrid">
            <a:fgClr>
              <a:schemeClr val="accent2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BO" altLang="es-ES" sz="2400"/>
          </a:p>
        </p:txBody>
      </p:sp>
      <p:sp>
        <p:nvSpPr>
          <p:cNvPr id="3323" name="Oval 267" descr="Sphere"/>
          <p:cNvSpPr>
            <a:spLocks noChangeArrowheads="1"/>
          </p:cNvSpPr>
          <p:nvPr/>
        </p:nvSpPr>
        <p:spPr bwMode="auto">
          <a:xfrm>
            <a:off x="7162800" y="2667000"/>
            <a:ext cx="76200" cy="76200"/>
          </a:xfrm>
          <a:prstGeom prst="ellipse">
            <a:avLst/>
          </a:prstGeom>
          <a:pattFill prst="sphere">
            <a:fgClr>
              <a:srgbClr val="FF0000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BO" altLang="es-ES" sz="2400"/>
          </a:p>
        </p:txBody>
      </p:sp>
      <p:sp>
        <p:nvSpPr>
          <p:cNvPr id="3324" name="Oval 268" descr="Sphere"/>
          <p:cNvSpPr>
            <a:spLocks noChangeArrowheads="1"/>
          </p:cNvSpPr>
          <p:nvPr/>
        </p:nvSpPr>
        <p:spPr bwMode="auto">
          <a:xfrm>
            <a:off x="7315200" y="2819400"/>
            <a:ext cx="76200" cy="76200"/>
          </a:xfrm>
          <a:prstGeom prst="ellipse">
            <a:avLst/>
          </a:prstGeom>
          <a:pattFill prst="sphere">
            <a:fgClr>
              <a:srgbClr val="FF0000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BO" altLang="es-ES" sz="2400"/>
          </a:p>
        </p:txBody>
      </p:sp>
      <p:sp>
        <p:nvSpPr>
          <p:cNvPr id="3325" name="Oval 269" descr="Sphere"/>
          <p:cNvSpPr>
            <a:spLocks noChangeArrowheads="1"/>
          </p:cNvSpPr>
          <p:nvPr/>
        </p:nvSpPr>
        <p:spPr bwMode="auto">
          <a:xfrm>
            <a:off x="7315200" y="2667000"/>
            <a:ext cx="76200" cy="76200"/>
          </a:xfrm>
          <a:prstGeom prst="ellipse">
            <a:avLst/>
          </a:prstGeom>
          <a:pattFill prst="sphere">
            <a:fgClr>
              <a:srgbClr val="FF0000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BO" altLang="es-ES" sz="2400"/>
          </a:p>
        </p:txBody>
      </p:sp>
      <p:sp>
        <p:nvSpPr>
          <p:cNvPr id="3326" name="Oval 270" descr="Small grid"/>
          <p:cNvSpPr>
            <a:spLocks noChangeArrowheads="1"/>
          </p:cNvSpPr>
          <p:nvPr/>
        </p:nvSpPr>
        <p:spPr bwMode="auto">
          <a:xfrm>
            <a:off x="7315200" y="2971800"/>
            <a:ext cx="76200" cy="76200"/>
          </a:xfrm>
          <a:prstGeom prst="ellipse">
            <a:avLst/>
          </a:prstGeom>
          <a:pattFill prst="smGrid">
            <a:fgClr>
              <a:srgbClr val="006666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BO" altLang="es-ES" sz="2400"/>
          </a:p>
        </p:txBody>
      </p:sp>
      <p:sp>
        <p:nvSpPr>
          <p:cNvPr id="3327" name="Oval 271" descr="Sphere"/>
          <p:cNvSpPr>
            <a:spLocks noChangeArrowheads="1"/>
          </p:cNvSpPr>
          <p:nvPr/>
        </p:nvSpPr>
        <p:spPr bwMode="auto">
          <a:xfrm>
            <a:off x="4191000" y="3124200"/>
            <a:ext cx="152400" cy="1524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pattFill prst="sphere">
                  <a:fgClr>
                    <a:srgbClr val="FF0000"/>
                  </a:fgClr>
                  <a:bgClr>
                    <a:srgbClr val="FFFFFF"/>
                  </a:bgClr>
                </a:patt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BO" altLang="es-ES" sz="2400"/>
          </a:p>
        </p:txBody>
      </p:sp>
      <p:sp>
        <p:nvSpPr>
          <p:cNvPr id="3328" name="Oval 272"/>
          <p:cNvSpPr>
            <a:spLocks noChangeArrowheads="1"/>
          </p:cNvSpPr>
          <p:nvPr/>
        </p:nvSpPr>
        <p:spPr bwMode="auto">
          <a:xfrm>
            <a:off x="3581400" y="2819400"/>
            <a:ext cx="152400" cy="1524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BO" altLang="es-ES" sz="2400"/>
          </a:p>
        </p:txBody>
      </p:sp>
      <p:sp>
        <p:nvSpPr>
          <p:cNvPr id="3329" name="Oval 273" descr="Sphere"/>
          <p:cNvSpPr>
            <a:spLocks noChangeArrowheads="1"/>
          </p:cNvSpPr>
          <p:nvPr/>
        </p:nvSpPr>
        <p:spPr bwMode="auto">
          <a:xfrm>
            <a:off x="3581400" y="3124200"/>
            <a:ext cx="152400" cy="1524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pattFill prst="sphere">
                  <a:fgClr>
                    <a:srgbClr val="FF0000"/>
                  </a:fgClr>
                  <a:bgClr>
                    <a:srgbClr val="FFFFFF"/>
                  </a:bgClr>
                </a:patt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BO" altLang="es-ES" sz="2400"/>
          </a:p>
        </p:txBody>
      </p:sp>
      <p:sp>
        <p:nvSpPr>
          <p:cNvPr id="3330" name="Oval 274" descr="Sphere"/>
          <p:cNvSpPr>
            <a:spLocks noChangeArrowheads="1"/>
          </p:cNvSpPr>
          <p:nvPr/>
        </p:nvSpPr>
        <p:spPr bwMode="auto">
          <a:xfrm>
            <a:off x="3886200" y="3124200"/>
            <a:ext cx="152400" cy="1524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pattFill prst="sphere">
                  <a:fgClr>
                    <a:srgbClr val="FF0000"/>
                  </a:fgClr>
                  <a:bgClr>
                    <a:srgbClr val="FFFFFF"/>
                  </a:bgClr>
                </a:patt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BO" altLang="es-ES" sz="2400"/>
          </a:p>
        </p:txBody>
      </p:sp>
      <p:sp>
        <p:nvSpPr>
          <p:cNvPr id="3331" name="Oval 275" descr="Sphere"/>
          <p:cNvSpPr>
            <a:spLocks noChangeArrowheads="1"/>
          </p:cNvSpPr>
          <p:nvPr/>
        </p:nvSpPr>
        <p:spPr bwMode="auto">
          <a:xfrm>
            <a:off x="3886200" y="2819400"/>
            <a:ext cx="152400" cy="1524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pattFill prst="sphere">
                  <a:fgClr>
                    <a:srgbClr val="FF0000"/>
                  </a:fgClr>
                  <a:bgClr>
                    <a:srgbClr val="FFFFFF"/>
                  </a:bgClr>
                </a:patt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BO" altLang="es-ES" sz="2400"/>
          </a:p>
        </p:txBody>
      </p:sp>
      <p:sp>
        <p:nvSpPr>
          <p:cNvPr id="3332" name="Text Box 276"/>
          <p:cNvSpPr txBox="1">
            <a:spLocks noChangeArrowheads="1"/>
          </p:cNvSpPr>
          <p:nvPr/>
        </p:nvSpPr>
        <p:spPr bwMode="auto">
          <a:xfrm>
            <a:off x="8153400" y="2590800"/>
            <a:ext cx="533400" cy="168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s-BO" altLang="es-ES" sz="500" b="1"/>
              <a:t>AREA - 323</a:t>
            </a:r>
            <a:endParaRPr lang="en-US" altLang="es-ES" sz="500" b="1"/>
          </a:p>
        </p:txBody>
      </p:sp>
      <p:sp>
        <p:nvSpPr>
          <p:cNvPr id="3333" name="Text Box 277"/>
          <p:cNvSpPr txBox="1">
            <a:spLocks noChangeArrowheads="1"/>
          </p:cNvSpPr>
          <p:nvPr/>
        </p:nvSpPr>
        <p:spPr bwMode="auto">
          <a:xfrm>
            <a:off x="3429000" y="2971800"/>
            <a:ext cx="457200" cy="168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s-BO" altLang="es-ES" sz="500" b="1"/>
              <a:t>2908</a:t>
            </a:r>
            <a:endParaRPr lang="en-US" altLang="es-ES" sz="500" b="1"/>
          </a:p>
        </p:txBody>
      </p:sp>
      <p:sp>
        <p:nvSpPr>
          <p:cNvPr id="3334" name="Text Box 278"/>
          <p:cNvSpPr txBox="1">
            <a:spLocks noChangeArrowheads="1"/>
          </p:cNvSpPr>
          <p:nvPr/>
        </p:nvSpPr>
        <p:spPr bwMode="auto">
          <a:xfrm>
            <a:off x="8305800" y="3200400"/>
            <a:ext cx="6096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s-BO" altLang="es-ES" sz="500" b="1"/>
              <a:t>TERMINAL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s-BO" altLang="es-ES" sz="500" b="1"/>
              <a:t>SCZ</a:t>
            </a:r>
            <a:endParaRPr lang="en-US" altLang="es-ES" sz="500" b="1"/>
          </a:p>
        </p:txBody>
      </p:sp>
      <p:sp>
        <p:nvSpPr>
          <p:cNvPr id="3335" name="Text Box 279"/>
          <p:cNvSpPr txBox="1">
            <a:spLocks noChangeArrowheads="1"/>
          </p:cNvSpPr>
          <p:nvPr/>
        </p:nvSpPr>
        <p:spPr bwMode="auto">
          <a:xfrm>
            <a:off x="6172200" y="3429000"/>
            <a:ext cx="533400" cy="168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s-BO" altLang="es-ES" sz="500" b="1"/>
              <a:t>ZONA - D</a:t>
            </a:r>
            <a:endParaRPr lang="en-US" altLang="es-ES" sz="500" b="1"/>
          </a:p>
        </p:txBody>
      </p:sp>
      <p:sp>
        <p:nvSpPr>
          <p:cNvPr id="3336" name="Text Box 280"/>
          <p:cNvSpPr txBox="1">
            <a:spLocks noChangeArrowheads="1"/>
          </p:cNvSpPr>
          <p:nvPr/>
        </p:nvSpPr>
        <p:spPr bwMode="auto">
          <a:xfrm>
            <a:off x="6934200" y="3124200"/>
            <a:ext cx="381000" cy="168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s-BO" altLang="es-ES" sz="500" b="1"/>
              <a:t>36</a:t>
            </a:r>
            <a:endParaRPr lang="en-US" altLang="es-ES" sz="500" b="1"/>
          </a:p>
        </p:txBody>
      </p:sp>
      <p:sp>
        <p:nvSpPr>
          <p:cNvPr id="3337" name="Text Box 281"/>
          <p:cNvSpPr txBox="1">
            <a:spLocks noChangeArrowheads="1"/>
          </p:cNvSpPr>
          <p:nvPr/>
        </p:nvSpPr>
        <p:spPr bwMode="auto">
          <a:xfrm>
            <a:off x="8001000" y="3657600"/>
            <a:ext cx="533400" cy="152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s-BO" altLang="es-ES" sz="400" b="1"/>
              <a:t>CRISPLANT</a:t>
            </a:r>
            <a:endParaRPr lang="en-US" altLang="es-ES" sz="400" b="1"/>
          </a:p>
        </p:txBody>
      </p:sp>
      <p:sp>
        <p:nvSpPr>
          <p:cNvPr id="3338" name="Text Box 282"/>
          <p:cNvSpPr txBox="1">
            <a:spLocks noChangeArrowheads="1"/>
          </p:cNvSpPr>
          <p:nvPr/>
        </p:nvSpPr>
        <p:spPr bwMode="auto">
          <a:xfrm>
            <a:off x="8305800" y="4953000"/>
            <a:ext cx="533400" cy="168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s-BO" altLang="es-ES" sz="500" b="1"/>
              <a:t>AREA - 324</a:t>
            </a:r>
            <a:endParaRPr lang="en-US" altLang="es-ES" sz="500" b="1"/>
          </a:p>
        </p:txBody>
      </p:sp>
      <p:sp>
        <p:nvSpPr>
          <p:cNvPr id="3339" name="Text Box 283"/>
          <p:cNvSpPr txBox="1">
            <a:spLocks noChangeArrowheads="1"/>
          </p:cNvSpPr>
          <p:nvPr/>
        </p:nvSpPr>
        <p:spPr bwMode="auto">
          <a:xfrm>
            <a:off x="8077200" y="4724400"/>
            <a:ext cx="457200" cy="168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s-BO" altLang="es-ES" sz="500" b="1"/>
              <a:t> </a:t>
            </a:r>
            <a:r>
              <a:rPr lang="es-BO" altLang="es-ES" sz="400" b="1"/>
              <a:t>TK - 2944</a:t>
            </a:r>
            <a:endParaRPr lang="en-US" altLang="es-ES" sz="400" b="1"/>
          </a:p>
        </p:txBody>
      </p:sp>
      <p:sp>
        <p:nvSpPr>
          <p:cNvPr id="3340" name="Text Box 284"/>
          <p:cNvSpPr txBox="1">
            <a:spLocks noChangeArrowheads="1"/>
          </p:cNvSpPr>
          <p:nvPr/>
        </p:nvSpPr>
        <p:spPr bwMode="auto">
          <a:xfrm>
            <a:off x="3733800" y="2971800"/>
            <a:ext cx="457200" cy="168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s-BO" altLang="es-ES" sz="500" b="1"/>
              <a:t>2942</a:t>
            </a:r>
            <a:endParaRPr lang="en-US" altLang="es-ES" sz="500" b="1"/>
          </a:p>
        </p:txBody>
      </p:sp>
      <p:sp>
        <p:nvSpPr>
          <p:cNvPr id="3341" name="Text Box 285"/>
          <p:cNvSpPr txBox="1">
            <a:spLocks noChangeArrowheads="1"/>
          </p:cNvSpPr>
          <p:nvPr/>
        </p:nvSpPr>
        <p:spPr bwMode="auto">
          <a:xfrm>
            <a:off x="4038600" y="2971800"/>
            <a:ext cx="457200" cy="168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s-BO" altLang="es-ES" sz="500" b="1"/>
              <a:t>2906</a:t>
            </a:r>
            <a:endParaRPr lang="en-US" altLang="es-ES" sz="500" b="1"/>
          </a:p>
        </p:txBody>
      </p:sp>
      <p:sp>
        <p:nvSpPr>
          <p:cNvPr id="3342" name="Text Box 286"/>
          <p:cNvSpPr txBox="1">
            <a:spLocks noChangeArrowheads="1"/>
          </p:cNvSpPr>
          <p:nvPr/>
        </p:nvSpPr>
        <p:spPr bwMode="auto">
          <a:xfrm>
            <a:off x="3429000" y="3276600"/>
            <a:ext cx="457200" cy="168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s-BO" altLang="es-ES" sz="500" b="1"/>
              <a:t>2909</a:t>
            </a:r>
            <a:endParaRPr lang="en-US" altLang="es-ES" sz="500" b="1"/>
          </a:p>
        </p:txBody>
      </p:sp>
      <p:sp>
        <p:nvSpPr>
          <p:cNvPr id="3343" name="Text Box 287"/>
          <p:cNvSpPr txBox="1">
            <a:spLocks noChangeArrowheads="1"/>
          </p:cNvSpPr>
          <p:nvPr/>
        </p:nvSpPr>
        <p:spPr bwMode="auto">
          <a:xfrm>
            <a:off x="3733800" y="3276600"/>
            <a:ext cx="457200" cy="168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s-BO" altLang="es-ES" sz="500" b="1"/>
              <a:t>2943</a:t>
            </a:r>
            <a:endParaRPr lang="en-US" altLang="es-ES" sz="500" b="1"/>
          </a:p>
        </p:txBody>
      </p:sp>
      <p:sp>
        <p:nvSpPr>
          <p:cNvPr id="3344" name="Text Box 288"/>
          <p:cNvSpPr txBox="1">
            <a:spLocks noChangeArrowheads="1"/>
          </p:cNvSpPr>
          <p:nvPr/>
        </p:nvSpPr>
        <p:spPr bwMode="auto">
          <a:xfrm>
            <a:off x="4038600" y="3276600"/>
            <a:ext cx="457200" cy="168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s-BO" altLang="es-ES" sz="500" b="1"/>
              <a:t>2907</a:t>
            </a:r>
            <a:endParaRPr lang="en-US" altLang="es-ES" sz="500" b="1"/>
          </a:p>
        </p:txBody>
      </p:sp>
      <p:sp>
        <p:nvSpPr>
          <p:cNvPr id="3345" name="Text Box 289"/>
          <p:cNvSpPr txBox="1">
            <a:spLocks noChangeArrowheads="1"/>
          </p:cNvSpPr>
          <p:nvPr/>
        </p:nvSpPr>
        <p:spPr bwMode="auto">
          <a:xfrm>
            <a:off x="2895600" y="3962400"/>
            <a:ext cx="685800" cy="168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s-BO" altLang="es-ES" sz="500" b="1"/>
              <a:t>AREA - 321</a:t>
            </a:r>
            <a:endParaRPr lang="en-US" altLang="es-ES" sz="500" b="1"/>
          </a:p>
        </p:txBody>
      </p:sp>
      <p:sp>
        <p:nvSpPr>
          <p:cNvPr id="3346" name="Text Box 290"/>
          <p:cNvSpPr txBox="1">
            <a:spLocks noChangeArrowheads="1"/>
          </p:cNvSpPr>
          <p:nvPr/>
        </p:nvSpPr>
        <p:spPr bwMode="auto">
          <a:xfrm>
            <a:off x="4343400" y="2971800"/>
            <a:ext cx="381000" cy="168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s-BO" altLang="es-ES" sz="500" b="1"/>
              <a:t>2910</a:t>
            </a:r>
            <a:endParaRPr lang="en-US" altLang="es-ES" sz="500" b="1"/>
          </a:p>
        </p:txBody>
      </p:sp>
      <p:sp>
        <p:nvSpPr>
          <p:cNvPr id="3347" name="Text Box 291"/>
          <p:cNvSpPr txBox="1">
            <a:spLocks noChangeArrowheads="1"/>
          </p:cNvSpPr>
          <p:nvPr/>
        </p:nvSpPr>
        <p:spPr bwMode="auto">
          <a:xfrm>
            <a:off x="4343400" y="3276600"/>
            <a:ext cx="381000" cy="168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s-BO" altLang="es-ES" sz="500" b="1"/>
              <a:t>2911</a:t>
            </a:r>
            <a:endParaRPr lang="en-US" altLang="es-ES" sz="500" b="1"/>
          </a:p>
        </p:txBody>
      </p:sp>
      <p:sp>
        <p:nvSpPr>
          <p:cNvPr id="3348" name="Line 292"/>
          <p:cNvSpPr>
            <a:spLocks noChangeShapeType="1"/>
          </p:cNvSpPr>
          <p:nvPr/>
        </p:nvSpPr>
        <p:spPr bwMode="auto">
          <a:xfrm flipV="1">
            <a:off x="2743200" y="3733800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BO"/>
          </a:p>
        </p:txBody>
      </p:sp>
      <p:sp>
        <p:nvSpPr>
          <p:cNvPr id="3349" name="Arc 293"/>
          <p:cNvSpPr>
            <a:spLocks/>
          </p:cNvSpPr>
          <p:nvPr/>
        </p:nvSpPr>
        <p:spPr bwMode="auto">
          <a:xfrm flipH="1">
            <a:off x="2743200" y="3657600"/>
            <a:ext cx="76200" cy="76200"/>
          </a:xfrm>
          <a:custGeom>
            <a:avLst/>
            <a:gdLst>
              <a:gd name="T0" fmla="*/ 0 w 21600"/>
              <a:gd name="T1" fmla="*/ 0 h 21600"/>
              <a:gd name="T2" fmla="*/ 948327 w 21600"/>
              <a:gd name="T3" fmla="*/ 948327 h 21600"/>
              <a:gd name="T4" fmla="*/ 0 w 21600"/>
              <a:gd name="T5" fmla="*/ 948327 h 216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BO"/>
          </a:p>
        </p:txBody>
      </p:sp>
      <p:sp>
        <p:nvSpPr>
          <p:cNvPr id="3350" name="Line 294"/>
          <p:cNvSpPr>
            <a:spLocks noChangeShapeType="1"/>
          </p:cNvSpPr>
          <p:nvPr/>
        </p:nvSpPr>
        <p:spPr bwMode="auto">
          <a:xfrm>
            <a:off x="2819400" y="3657600"/>
            <a:ext cx="1905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BO"/>
          </a:p>
        </p:txBody>
      </p:sp>
      <p:sp>
        <p:nvSpPr>
          <p:cNvPr id="3351" name="Arc 295"/>
          <p:cNvSpPr>
            <a:spLocks/>
          </p:cNvSpPr>
          <p:nvPr/>
        </p:nvSpPr>
        <p:spPr bwMode="auto">
          <a:xfrm>
            <a:off x="4724400" y="3657600"/>
            <a:ext cx="76200" cy="76200"/>
          </a:xfrm>
          <a:custGeom>
            <a:avLst/>
            <a:gdLst>
              <a:gd name="T0" fmla="*/ 0 w 21600"/>
              <a:gd name="T1" fmla="*/ 0 h 21600"/>
              <a:gd name="T2" fmla="*/ 948327 w 21600"/>
              <a:gd name="T3" fmla="*/ 948327 h 21600"/>
              <a:gd name="T4" fmla="*/ 0 w 21600"/>
              <a:gd name="T5" fmla="*/ 948327 h 216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BO"/>
          </a:p>
        </p:txBody>
      </p:sp>
      <p:sp>
        <p:nvSpPr>
          <p:cNvPr id="3352" name="Line 296"/>
          <p:cNvSpPr>
            <a:spLocks noChangeShapeType="1"/>
          </p:cNvSpPr>
          <p:nvPr/>
        </p:nvSpPr>
        <p:spPr bwMode="auto">
          <a:xfrm>
            <a:off x="4800600" y="3733800"/>
            <a:ext cx="0" cy="68580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BO"/>
          </a:p>
        </p:txBody>
      </p:sp>
      <p:sp>
        <p:nvSpPr>
          <p:cNvPr id="3353" name="Arc 297"/>
          <p:cNvSpPr>
            <a:spLocks/>
          </p:cNvSpPr>
          <p:nvPr/>
        </p:nvSpPr>
        <p:spPr bwMode="auto">
          <a:xfrm flipV="1">
            <a:off x="4724400" y="4419600"/>
            <a:ext cx="76200" cy="76200"/>
          </a:xfrm>
          <a:custGeom>
            <a:avLst/>
            <a:gdLst>
              <a:gd name="T0" fmla="*/ 0 w 21600"/>
              <a:gd name="T1" fmla="*/ 0 h 21600"/>
              <a:gd name="T2" fmla="*/ 948327 w 21600"/>
              <a:gd name="T3" fmla="*/ 948327 h 21600"/>
              <a:gd name="T4" fmla="*/ 0 w 21600"/>
              <a:gd name="T5" fmla="*/ 948327 h 216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BO"/>
          </a:p>
        </p:txBody>
      </p:sp>
      <p:sp>
        <p:nvSpPr>
          <p:cNvPr id="3354" name="Arc 298"/>
          <p:cNvSpPr>
            <a:spLocks/>
          </p:cNvSpPr>
          <p:nvPr/>
        </p:nvSpPr>
        <p:spPr bwMode="auto">
          <a:xfrm>
            <a:off x="4724400" y="4572000"/>
            <a:ext cx="76200" cy="76200"/>
          </a:xfrm>
          <a:custGeom>
            <a:avLst/>
            <a:gdLst>
              <a:gd name="T0" fmla="*/ 0 w 21600"/>
              <a:gd name="T1" fmla="*/ 0 h 21600"/>
              <a:gd name="T2" fmla="*/ 948327 w 21600"/>
              <a:gd name="T3" fmla="*/ 948327 h 21600"/>
              <a:gd name="T4" fmla="*/ 0 w 21600"/>
              <a:gd name="T5" fmla="*/ 948327 h 216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BO"/>
          </a:p>
        </p:txBody>
      </p:sp>
      <p:sp>
        <p:nvSpPr>
          <p:cNvPr id="3355" name="AutoShape 299"/>
          <p:cNvSpPr>
            <a:spLocks noChangeArrowheads="1"/>
          </p:cNvSpPr>
          <p:nvPr/>
        </p:nvSpPr>
        <p:spPr bwMode="auto">
          <a:xfrm>
            <a:off x="4876800" y="2514600"/>
            <a:ext cx="990600" cy="1066800"/>
          </a:xfrm>
          <a:prstGeom prst="roundRect">
            <a:avLst>
              <a:gd name="adj" fmla="val 5356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BO" altLang="es-ES" sz="2400"/>
          </a:p>
        </p:txBody>
      </p:sp>
      <p:sp>
        <p:nvSpPr>
          <p:cNvPr id="3356" name="Line 300"/>
          <p:cNvSpPr>
            <a:spLocks noChangeShapeType="1"/>
          </p:cNvSpPr>
          <p:nvPr/>
        </p:nvSpPr>
        <p:spPr bwMode="auto">
          <a:xfrm>
            <a:off x="4800600" y="4648200"/>
            <a:ext cx="0" cy="68580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BO"/>
          </a:p>
        </p:txBody>
      </p:sp>
      <p:sp>
        <p:nvSpPr>
          <p:cNvPr id="3357" name="Arc 301"/>
          <p:cNvSpPr>
            <a:spLocks/>
          </p:cNvSpPr>
          <p:nvPr/>
        </p:nvSpPr>
        <p:spPr bwMode="auto">
          <a:xfrm flipV="1">
            <a:off x="4724400" y="5334000"/>
            <a:ext cx="76200" cy="76200"/>
          </a:xfrm>
          <a:custGeom>
            <a:avLst/>
            <a:gdLst>
              <a:gd name="T0" fmla="*/ 0 w 21600"/>
              <a:gd name="T1" fmla="*/ 0 h 21600"/>
              <a:gd name="T2" fmla="*/ 948327 w 21600"/>
              <a:gd name="T3" fmla="*/ 948327 h 21600"/>
              <a:gd name="T4" fmla="*/ 0 w 21600"/>
              <a:gd name="T5" fmla="*/ 948327 h 216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BO"/>
          </a:p>
        </p:txBody>
      </p:sp>
      <p:sp>
        <p:nvSpPr>
          <p:cNvPr id="3358" name="Line 302"/>
          <p:cNvSpPr>
            <a:spLocks noChangeShapeType="1"/>
          </p:cNvSpPr>
          <p:nvPr/>
        </p:nvSpPr>
        <p:spPr bwMode="auto">
          <a:xfrm flipH="1">
            <a:off x="4572000" y="5410200"/>
            <a:ext cx="152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BO"/>
          </a:p>
        </p:txBody>
      </p:sp>
      <p:sp>
        <p:nvSpPr>
          <p:cNvPr id="3359" name="Line 303"/>
          <p:cNvSpPr>
            <a:spLocks noChangeShapeType="1"/>
          </p:cNvSpPr>
          <p:nvPr/>
        </p:nvSpPr>
        <p:spPr bwMode="auto">
          <a:xfrm>
            <a:off x="4572000" y="5410200"/>
            <a:ext cx="0" cy="76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BO"/>
          </a:p>
        </p:txBody>
      </p:sp>
      <p:sp>
        <p:nvSpPr>
          <p:cNvPr id="3360" name="Line 304"/>
          <p:cNvSpPr>
            <a:spLocks noChangeShapeType="1"/>
          </p:cNvSpPr>
          <p:nvPr/>
        </p:nvSpPr>
        <p:spPr bwMode="auto">
          <a:xfrm>
            <a:off x="4572000" y="5486400"/>
            <a:ext cx="152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BO"/>
          </a:p>
        </p:txBody>
      </p:sp>
      <p:sp>
        <p:nvSpPr>
          <p:cNvPr id="3361" name="Line 305"/>
          <p:cNvSpPr>
            <a:spLocks noChangeShapeType="1"/>
          </p:cNvSpPr>
          <p:nvPr/>
        </p:nvSpPr>
        <p:spPr bwMode="auto">
          <a:xfrm>
            <a:off x="4724400" y="5486400"/>
            <a:ext cx="3200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BO"/>
          </a:p>
        </p:txBody>
      </p:sp>
      <p:grpSp>
        <p:nvGrpSpPr>
          <p:cNvPr id="3362" name="Group 306"/>
          <p:cNvGrpSpPr>
            <a:grpSpLocks/>
          </p:cNvGrpSpPr>
          <p:nvPr/>
        </p:nvGrpSpPr>
        <p:grpSpPr bwMode="auto">
          <a:xfrm>
            <a:off x="4876800" y="3657600"/>
            <a:ext cx="990600" cy="838200"/>
            <a:chOff x="3072" y="2304"/>
            <a:chExt cx="768" cy="528"/>
          </a:xfrm>
        </p:grpSpPr>
        <p:sp>
          <p:nvSpPr>
            <p:cNvPr id="3598" name="Line 307"/>
            <p:cNvSpPr>
              <a:spLocks noChangeShapeType="1"/>
            </p:cNvSpPr>
            <p:nvPr/>
          </p:nvSpPr>
          <p:spPr bwMode="auto">
            <a:xfrm>
              <a:off x="3115" y="2304"/>
              <a:ext cx="68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BO"/>
            </a:p>
          </p:txBody>
        </p:sp>
        <p:sp>
          <p:nvSpPr>
            <p:cNvPr id="3599" name="Arc 308"/>
            <p:cNvSpPr>
              <a:spLocks/>
            </p:cNvSpPr>
            <p:nvPr/>
          </p:nvSpPr>
          <p:spPr bwMode="auto">
            <a:xfrm flipH="1">
              <a:off x="3072" y="2304"/>
              <a:ext cx="43" cy="48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lnTo>
                    <a:pt x="-1" y="0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BO"/>
            </a:p>
          </p:txBody>
        </p:sp>
        <p:sp>
          <p:nvSpPr>
            <p:cNvPr id="3600" name="Line 309"/>
            <p:cNvSpPr>
              <a:spLocks noChangeShapeType="1"/>
            </p:cNvSpPr>
            <p:nvPr/>
          </p:nvSpPr>
          <p:spPr bwMode="auto">
            <a:xfrm>
              <a:off x="3072" y="2352"/>
              <a:ext cx="0" cy="43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BO"/>
            </a:p>
          </p:txBody>
        </p:sp>
        <p:sp>
          <p:nvSpPr>
            <p:cNvPr id="3601" name="Arc 310"/>
            <p:cNvSpPr>
              <a:spLocks/>
            </p:cNvSpPr>
            <p:nvPr/>
          </p:nvSpPr>
          <p:spPr bwMode="auto">
            <a:xfrm flipH="1" flipV="1">
              <a:off x="3072" y="2784"/>
              <a:ext cx="43" cy="48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lnTo>
                    <a:pt x="-1" y="0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BO"/>
            </a:p>
          </p:txBody>
        </p:sp>
        <p:sp>
          <p:nvSpPr>
            <p:cNvPr id="3602" name="Line 311"/>
            <p:cNvSpPr>
              <a:spLocks noChangeShapeType="1"/>
            </p:cNvSpPr>
            <p:nvPr/>
          </p:nvSpPr>
          <p:spPr bwMode="auto">
            <a:xfrm>
              <a:off x="3115" y="2832"/>
              <a:ext cx="68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BO"/>
            </a:p>
          </p:txBody>
        </p:sp>
        <p:sp>
          <p:nvSpPr>
            <p:cNvPr id="3603" name="Arc 312"/>
            <p:cNvSpPr>
              <a:spLocks/>
            </p:cNvSpPr>
            <p:nvPr/>
          </p:nvSpPr>
          <p:spPr bwMode="auto">
            <a:xfrm flipV="1">
              <a:off x="3797" y="2784"/>
              <a:ext cx="43" cy="48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lnTo>
                    <a:pt x="-1" y="0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BO"/>
            </a:p>
          </p:txBody>
        </p:sp>
        <p:sp>
          <p:nvSpPr>
            <p:cNvPr id="3604" name="Line 313"/>
            <p:cNvSpPr>
              <a:spLocks noChangeShapeType="1"/>
            </p:cNvSpPr>
            <p:nvPr/>
          </p:nvSpPr>
          <p:spPr bwMode="auto">
            <a:xfrm flipV="1">
              <a:off x="3840" y="2352"/>
              <a:ext cx="0" cy="43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BO"/>
            </a:p>
          </p:txBody>
        </p:sp>
        <p:sp>
          <p:nvSpPr>
            <p:cNvPr id="3605" name="Arc 314"/>
            <p:cNvSpPr>
              <a:spLocks/>
            </p:cNvSpPr>
            <p:nvPr/>
          </p:nvSpPr>
          <p:spPr bwMode="auto">
            <a:xfrm>
              <a:off x="3797" y="2304"/>
              <a:ext cx="43" cy="48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lnTo>
                    <a:pt x="-1" y="0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BO"/>
            </a:p>
          </p:txBody>
        </p:sp>
        <p:sp>
          <p:nvSpPr>
            <p:cNvPr id="3606" name="Text Box 315"/>
            <p:cNvSpPr txBox="1">
              <a:spLocks noChangeArrowheads="1"/>
            </p:cNvSpPr>
            <p:nvPr/>
          </p:nvSpPr>
          <p:spPr bwMode="auto">
            <a:xfrm>
              <a:off x="3216" y="2496"/>
              <a:ext cx="432" cy="10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s-BO" altLang="es-ES" sz="500" b="1"/>
                <a:t>AREA - 322</a:t>
              </a:r>
              <a:endParaRPr lang="en-US" altLang="es-ES" sz="500" b="1"/>
            </a:p>
          </p:txBody>
        </p:sp>
      </p:grpSp>
      <p:sp>
        <p:nvSpPr>
          <p:cNvPr id="3363" name="Text Box 316"/>
          <p:cNvSpPr txBox="1">
            <a:spLocks noChangeArrowheads="1"/>
          </p:cNvSpPr>
          <p:nvPr/>
        </p:nvSpPr>
        <p:spPr bwMode="auto">
          <a:xfrm>
            <a:off x="3276600" y="4876800"/>
            <a:ext cx="685800" cy="168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s-BO" altLang="es-ES" sz="500" b="1"/>
              <a:t>AREA - 331</a:t>
            </a:r>
            <a:endParaRPr lang="en-US" altLang="es-ES" sz="500" b="1"/>
          </a:p>
        </p:txBody>
      </p:sp>
      <p:grpSp>
        <p:nvGrpSpPr>
          <p:cNvPr id="3364" name="Group 317"/>
          <p:cNvGrpSpPr>
            <a:grpSpLocks/>
          </p:cNvGrpSpPr>
          <p:nvPr/>
        </p:nvGrpSpPr>
        <p:grpSpPr bwMode="auto">
          <a:xfrm>
            <a:off x="4876800" y="4572000"/>
            <a:ext cx="990600" cy="854075"/>
            <a:chOff x="3072" y="2880"/>
            <a:chExt cx="768" cy="538"/>
          </a:xfrm>
        </p:grpSpPr>
        <p:sp>
          <p:nvSpPr>
            <p:cNvPr id="3588" name="Line 318"/>
            <p:cNvSpPr>
              <a:spLocks noChangeShapeType="1"/>
            </p:cNvSpPr>
            <p:nvPr/>
          </p:nvSpPr>
          <p:spPr bwMode="auto">
            <a:xfrm>
              <a:off x="3072" y="2928"/>
              <a:ext cx="0" cy="43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BO"/>
            </a:p>
          </p:txBody>
        </p:sp>
        <p:sp>
          <p:nvSpPr>
            <p:cNvPr id="3589" name="Arc 319"/>
            <p:cNvSpPr>
              <a:spLocks/>
            </p:cNvSpPr>
            <p:nvPr/>
          </p:nvSpPr>
          <p:spPr bwMode="auto">
            <a:xfrm flipH="1">
              <a:off x="3072" y="2880"/>
              <a:ext cx="43" cy="48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lnTo>
                    <a:pt x="-1" y="0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BO"/>
            </a:p>
          </p:txBody>
        </p:sp>
        <p:sp>
          <p:nvSpPr>
            <p:cNvPr id="3590" name="Line 320"/>
            <p:cNvSpPr>
              <a:spLocks noChangeShapeType="1"/>
            </p:cNvSpPr>
            <p:nvPr/>
          </p:nvSpPr>
          <p:spPr bwMode="auto">
            <a:xfrm>
              <a:off x="3115" y="2880"/>
              <a:ext cx="68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BO"/>
            </a:p>
          </p:txBody>
        </p:sp>
        <p:sp>
          <p:nvSpPr>
            <p:cNvPr id="3591" name="Arc 321"/>
            <p:cNvSpPr>
              <a:spLocks/>
            </p:cNvSpPr>
            <p:nvPr/>
          </p:nvSpPr>
          <p:spPr bwMode="auto">
            <a:xfrm>
              <a:off x="3797" y="2880"/>
              <a:ext cx="43" cy="48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lnTo>
                    <a:pt x="-1" y="0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BO"/>
            </a:p>
          </p:txBody>
        </p:sp>
        <p:sp>
          <p:nvSpPr>
            <p:cNvPr id="3592" name="Line 322"/>
            <p:cNvSpPr>
              <a:spLocks noChangeShapeType="1"/>
            </p:cNvSpPr>
            <p:nvPr/>
          </p:nvSpPr>
          <p:spPr bwMode="auto">
            <a:xfrm>
              <a:off x="3840" y="2928"/>
              <a:ext cx="0" cy="43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BO"/>
            </a:p>
          </p:txBody>
        </p:sp>
        <p:sp>
          <p:nvSpPr>
            <p:cNvPr id="3593" name="Arc 323"/>
            <p:cNvSpPr>
              <a:spLocks/>
            </p:cNvSpPr>
            <p:nvPr/>
          </p:nvSpPr>
          <p:spPr bwMode="auto">
            <a:xfrm flipH="1" flipV="1">
              <a:off x="3072" y="3360"/>
              <a:ext cx="48" cy="48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lnTo>
                    <a:pt x="-1" y="0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BO"/>
            </a:p>
          </p:txBody>
        </p:sp>
        <p:sp>
          <p:nvSpPr>
            <p:cNvPr id="3594" name="Line 324"/>
            <p:cNvSpPr>
              <a:spLocks noChangeShapeType="1"/>
            </p:cNvSpPr>
            <p:nvPr/>
          </p:nvSpPr>
          <p:spPr bwMode="auto">
            <a:xfrm>
              <a:off x="3120" y="3408"/>
              <a:ext cx="67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BO"/>
            </a:p>
          </p:txBody>
        </p:sp>
        <p:sp>
          <p:nvSpPr>
            <p:cNvPr id="3595" name="Arc 325"/>
            <p:cNvSpPr>
              <a:spLocks/>
            </p:cNvSpPr>
            <p:nvPr/>
          </p:nvSpPr>
          <p:spPr bwMode="auto">
            <a:xfrm flipV="1">
              <a:off x="3792" y="3360"/>
              <a:ext cx="48" cy="48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lnTo>
                    <a:pt x="-1" y="0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BO"/>
            </a:p>
          </p:txBody>
        </p:sp>
        <p:sp>
          <p:nvSpPr>
            <p:cNvPr id="3596" name="Text Box 326"/>
            <p:cNvSpPr txBox="1">
              <a:spLocks noChangeArrowheads="1"/>
            </p:cNvSpPr>
            <p:nvPr/>
          </p:nvSpPr>
          <p:spPr bwMode="auto">
            <a:xfrm>
              <a:off x="3216" y="3312"/>
              <a:ext cx="432" cy="10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s-BO" altLang="es-ES" sz="500" b="1"/>
                <a:t>CALLE - 21</a:t>
              </a:r>
              <a:endParaRPr lang="en-US" altLang="es-ES" sz="500" b="1"/>
            </a:p>
          </p:txBody>
        </p:sp>
        <p:sp>
          <p:nvSpPr>
            <p:cNvPr id="3597" name="Text Box 327"/>
            <p:cNvSpPr txBox="1">
              <a:spLocks noChangeArrowheads="1"/>
            </p:cNvSpPr>
            <p:nvPr/>
          </p:nvSpPr>
          <p:spPr bwMode="auto">
            <a:xfrm>
              <a:off x="3216" y="3072"/>
              <a:ext cx="432" cy="10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s-BO" altLang="es-ES" sz="500" b="1"/>
                <a:t>ZONA - J</a:t>
              </a:r>
              <a:endParaRPr lang="en-US" altLang="es-ES" sz="500" b="1"/>
            </a:p>
          </p:txBody>
        </p:sp>
      </p:grpSp>
      <p:sp>
        <p:nvSpPr>
          <p:cNvPr id="3365" name="Text Box 328"/>
          <p:cNvSpPr txBox="1">
            <a:spLocks noChangeArrowheads="1"/>
          </p:cNvSpPr>
          <p:nvPr/>
        </p:nvSpPr>
        <p:spPr bwMode="auto">
          <a:xfrm>
            <a:off x="4572000" y="5791200"/>
            <a:ext cx="685800" cy="168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s-BO" altLang="es-ES" sz="500" b="1"/>
              <a:t>PILETA   API</a:t>
            </a:r>
            <a:endParaRPr lang="en-US" altLang="es-ES" sz="500" b="1"/>
          </a:p>
        </p:txBody>
      </p:sp>
      <p:sp>
        <p:nvSpPr>
          <p:cNvPr id="3366" name="Text Box 329"/>
          <p:cNvSpPr txBox="1">
            <a:spLocks noChangeArrowheads="1"/>
          </p:cNvSpPr>
          <p:nvPr/>
        </p:nvSpPr>
        <p:spPr bwMode="auto">
          <a:xfrm>
            <a:off x="4038600" y="6096000"/>
            <a:ext cx="685800" cy="168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s-BO" altLang="es-ES" sz="500" b="1"/>
              <a:t>ZONA  - J</a:t>
            </a:r>
            <a:endParaRPr lang="en-US" altLang="es-ES" sz="500" b="1"/>
          </a:p>
        </p:txBody>
      </p:sp>
      <p:sp>
        <p:nvSpPr>
          <p:cNvPr id="3367" name="Text Box 330"/>
          <p:cNvSpPr txBox="1">
            <a:spLocks noChangeArrowheads="1"/>
          </p:cNvSpPr>
          <p:nvPr/>
        </p:nvSpPr>
        <p:spPr bwMode="auto">
          <a:xfrm>
            <a:off x="4953000" y="5867400"/>
            <a:ext cx="990600" cy="168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s-BO" altLang="es-ES" sz="500" b="1"/>
              <a:t>LAGUNA DE LODOS</a:t>
            </a:r>
            <a:endParaRPr lang="en-US" altLang="es-ES" sz="500" b="1"/>
          </a:p>
        </p:txBody>
      </p:sp>
      <p:sp>
        <p:nvSpPr>
          <p:cNvPr id="3368" name="Text Box 331"/>
          <p:cNvSpPr txBox="1">
            <a:spLocks noChangeArrowheads="1"/>
          </p:cNvSpPr>
          <p:nvPr/>
        </p:nvSpPr>
        <p:spPr bwMode="auto">
          <a:xfrm>
            <a:off x="3962400" y="3886200"/>
            <a:ext cx="685800" cy="168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s-BO" altLang="es-ES" sz="500" b="1"/>
              <a:t>TK - 2945</a:t>
            </a:r>
            <a:endParaRPr lang="en-US" altLang="es-ES" sz="500" b="1"/>
          </a:p>
        </p:txBody>
      </p:sp>
      <p:sp>
        <p:nvSpPr>
          <p:cNvPr id="3369" name="Text Box 332"/>
          <p:cNvSpPr txBox="1">
            <a:spLocks noChangeArrowheads="1"/>
          </p:cNvSpPr>
          <p:nvPr/>
        </p:nvSpPr>
        <p:spPr bwMode="auto">
          <a:xfrm>
            <a:off x="3352800" y="4343400"/>
            <a:ext cx="685800" cy="168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s-BO" altLang="es-ES" sz="500" b="1"/>
              <a:t>CALLE - 19</a:t>
            </a:r>
            <a:endParaRPr lang="en-US" altLang="es-ES" sz="500" b="1"/>
          </a:p>
        </p:txBody>
      </p:sp>
      <p:sp>
        <p:nvSpPr>
          <p:cNvPr id="3370" name="AutoShape 333"/>
          <p:cNvSpPr>
            <a:spLocks noChangeArrowheads="1"/>
          </p:cNvSpPr>
          <p:nvPr/>
        </p:nvSpPr>
        <p:spPr bwMode="auto">
          <a:xfrm>
            <a:off x="4114800" y="3810000"/>
            <a:ext cx="381000" cy="76200"/>
          </a:xfrm>
          <a:prstGeom prst="flowChartTerminator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BO" altLang="es-ES" sz="2400"/>
          </a:p>
        </p:txBody>
      </p:sp>
      <p:sp>
        <p:nvSpPr>
          <p:cNvPr id="3371" name="Rectangle 334" descr="Large confetti"/>
          <p:cNvSpPr>
            <a:spLocks noChangeArrowheads="1"/>
          </p:cNvSpPr>
          <p:nvPr/>
        </p:nvSpPr>
        <p:spPr bwMode="auto">
          <a:xfrm>
            <a:off x="4724400" y="5562600"/>
            <a:ext cx="381000" cy="228600"/>
          </a:xfrm>
          <a:prstGeom prst="rect">
            <a:avLst/>
          </a:prstGeom>
          <a:pattFill prst="lgConfetti">
            <a:fgClr>
              <a:schemeClr val="accent2"/>
            </a:fgClr>
            <a:bgClr>
              <a:srgbClr val="FFFFFF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BO" altLang="es-ES" sz="2400"/>
          </a:p>
        </p:txBody>
      </p:sp>
      <p:sp>
        <p:nvSpPr>
          <p:cNvPr id="3372" name="Text Box 335"/>
          <p:cNvSpPr txBox="1">
            <a:spLocks noChangeArrowheads="1"/>
          </p:cNvSpPr>
          <p:nvPr/>
        </p:nvSpPr>
        <p:spPr bwMode="auto">
          <a:xfrm>
            <a:off x="5181600" y="3429000"/>
            <a:ext cx="685800" cy="168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s-BO" altLang="es-ES" sz="500" b="1"/>
              <a:t>AREA - 320</a:t>
            </a:r>
            <a:endParaRPr lang="en-US" altLang="es-ES" sz="500" b="1"/>
          </a:p>
        </p:txBody>
      </p:sp>
      <p:sp>
        <p:nvSpPr>
          <p:cNvPr id="3373" name="Text Box 336"/>
          <p:cNvSpPr txBox="1">
            <a:spLocks noChangeArrowheads="1"/>
          </p:cNvSpPr>
          <p:nvPr/>
        </p:nvSpPr>
        <p:spPr bwMode="auto">
          <a:xfrm rot="-5424573">
            <a:off x="4693445" y="2999581"/>
            <a:ext cx="531812" cy="168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s-BO" altLang="es-ES" sz="500" b="1"/>
              <a:t>CALLE – 14</a:t>
            </a:r>
            <a:endParaRPr lang="en-US" altLang="es-ES" sz="500" b="1"/>
          </a:p>
        </p:txBody>
      </p:sp>
      <p:sp>
        <p:nvSpPr>
          <p:cNvPr id="3374" name="Text Box 337"/>
          <p:cNvSpPr txBox="1">
            <a:spLocks noChangeArrowheads="1"/>
          </p:cNvSpPr>
          <p:nvPr/>
        </p:nvSpPr>
        <p:spPr bwMode="auto">
          <a:xfrm rot="-5424573">
            <a:off x="5237163" y="1925637"/>
            <a:ext cx="514350" cy="168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s-BO" altLang="es-ES" sz="500" b="1"/>
              <a:t>CALLE – 5</a:t>
            </a:r>
            <a:endParaRPr lang="en-US" altLang="es-ES" sz="500" b="1"/>
          </a:p>
        </p:txBody>
      </p:sp>
      <p:grpSp>
        <p:nvGrpSpPr>
          <p:cNvPr id="3375" name="Group 338"/>
          <p:cNvGrpSpPr>
            <a:grpSpLocks/>
          </p:cNvGrpSpPr>
          <p:nvPr/>
        </p:nvGrpSpPr>
        <p:grpSpPr bwMode="auto">
          <a:xfrm>
            <a:off x="5181600" y="5638800"/>
            <a:ext cx="533400" cy="228600"/>
            <a:chOff x="3312" y="3456"/>
            <a:chExt cx="480" cy="144"/>
          </a:xfrm>
        </p:grpSpPr>
        <p:sp>
          <p:nvSpPr>
            <p:cNvPr id="3586" name="Rectangle 339" descr="Green marble"/>
            <p:cNvSpPr>
              <a:spLocks noChangeArrowheads="1"/>
            </p:cNvSpPr>
            <p:nvPr/>
          </p:nvSpPr>
          <p:spPr bwMode="auto">
            <a:xfrm>
              <a:off x="3312" y="3456"/>
              <a:ext cx="240" cy="144"/>
            </a:xfrm>
            <a:prstGeom prst="rect">
              <a:avLst/>
            </a:prstGeom>
            <a:blipFill dpi="0" rotWithShape="0">
              <a:blip r:embed="rId2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s-BO" altLang="es-ES" sz="2400"/>
            </a:p>
          </p:txBody>
        </p:sp>
        <p:sp>
          <p:nvSpPr>
            <p:cNvPr id="3587" name="Rectangle 340" descr="Green marble"/>
            <p:cNvSpPr>
              <a:spLocks noChangeArrowheads="1"/>
            </p:cNvSpPr>
            <p:nvPr/>
          </p:nvSpPr>
          <p:spPr bwMode="auto">
            <a:xfrm>
              <a:off x="3552" y="3456"/>
              <a:ext cx="240" cy="144"/>
            </a:xfrm>
            <a:prstGeom prst="rect">
              <a:avLst/>
            </a:prstGeom>
            <a:blipFill dpi="0" rotWithShape="0">
              <a:blip r:embed="rId2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s-BO" altLang="es-ES" sz="2400"/>
            </a:p>
          </p:txBody>
        </p:sp>
      </p:grpSp>
      <p:grpSp>
        <p:nvGrpSpPr>
          <p:cNvPr id="3376" name="Group 341"/>
          <p:cNvGrpSpPr>
            <a:grpSpLocks/>
          </p:cNvGrpSpPr>
          <p:nvPr/>
        </p:nvGrpSpPr>
        <p:grpSpPr bwMode="auto">
          <a:xfrm>
            <a:off x="5410200" y="6019800"/>
            <a:ext cx="266700" cy="457200"/>
            <a:chOff x="3312" y="3648"/>
            <a:chExt cx="168" cy="288"/>
          </a:xfrm>
        </p:grpSpPr>
        <p:sp>
          <p:nvSpPr>
            <p:cNvPr id="3584" name="Rectangle 342" descr="Green marble"/>
            <p:cNvSpPr>
              <a:spLocks noChangeArrowheads="1"/>
            </p:cNvSpPr>
            <p:nvPr/>
          </p:nvSpPr>
          <p:spPr bwMode="auto">
            <a:xfrm>
              <a:off x="3312" y="3648"/>
              <a:ext cx="168" cy="144"/>
            </a:xfrm>
            <a:prstGeom prst="rect">
              <a:avLst/>
            </a:prstGeom>
            <a:blipFill dpi="0" rotWithShape="0">
              <a:blip r:embed="rId2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s-BO" altLang="es-ES" sz="2400"/>
            </a:p>
          </p:txBody>
        </p:sp>
        <p:sp>
          <p:nvSpPr>
            <p:cNvPr id="3585" name="Rectangle 343" descr="Green marble"/>
            <p:cNvSpPr>
              <a:spLocks noChangeArrowheads="1"/>
            </p:cNvSpPr>
            <p:nvPr/>
          </p:nvSpPr>
          <p:spPr bwMode="auto">
            <a:xfrm>
              <a:off x="3312" y="3792"/>
              <a:ext cx="168" cy="144"/>
            </a:xfrm>
            <a:prstGeom prst="rect">
              <a:avLst/>
            </a:prstGeom>
            <a:blipFill dpi="0" rotWithShape="0">
              <a:blip r:embed="rId2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s-BO" altLang="es-ES" sz="2400"/>
            </a:p>
          </p:txBody>
        </p:sp>
      </p:grpSp>
      <p:sp>
        <p:nvSpPr>
          <p:cNvPr id="3377" name="AutoShape 344"/>
          <p:cNvSpPr>
            <a:spLocks noChangeArrowheads="1"/>
          </p:cNvSpPr>
          <p:nvPr/>
        </p:nvSpPr>
        <p:spPr bwMode="auto">
          <a:xfrm>
            <a:off x="5943600" y="3657600"/>
            <a:ext cx="990600" cy="838200"/>
          </a:xfrm>
          <a:prstGeom prst="roundRect">
            <a:avLst>
              <a:gd name="adj" fmla="val 5356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BO" altLang="es-ES" sz="2400"/>
          </a:p>
        </p:txBody>
      </p:sp>
      <p:sp>
        <p:nvSpPr>
          <p:cNvPr id="3378" name="AutoShape 345"/>
          <p:cNvSpPr>
            <a:spLocks noChangeArrowheads="1"/>
          </p:cNvSpPr>
          <p:nvPr/>
        </p:nvSpPr>
        <p:spPr bwMode="auto">
          <a:xfrm>
            <a:off x="6019800" y="2590800"/>
            <a:ext cx="381000" cy="762000"/>
          </a:xfrm>
          <a:prstGeom prst="flowChartProcess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BO" altLang="es-ES" sz="2400"/>
          </a:p>
        </p:txBody>
      </p:sp>
      <p:sp>
        <p:nvSpPr>
          <p:cNvPr id="3379" name="AutoShape 346"/>
          <p:cNvSpPr>
            <a:spLocks noChangeArrowheads="1"/>
          </p:cNvSpPr>
          <p:nvPr/>
        </p:nvSpPr>
        <p:spPr bwMode="auto">
          <a:xfrm>
            <a:off x="6400800" y="2590800"/>
            <a:ext cx="381000" cy="762000"/>
          </a:xfrm>
          <a:prstGeom prst="flowChartProcess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BO" altLang="es-ES" sz="2400"/>
          </a:p>
        </p:txBody>
      </p:sp>
      <p:sp>
        <p:nvSpPr>
          <p:cNvPr id="3380" name="Rectangle 347"/>
          <p:cNvSpPr>
            <a:spLocks noChangeArrowheads="1"/>
          </p:cNvSpPr>
          <p:nvPr/>
        </p:nvSpPr>
        <p:spPr bwMode="auto">
          <a:xfrm>
            <a:off x="6019800" y="3733800"/>
            <a:ext cx="685800" cy="685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BO" altLang="es-ES" sz="2400"/>
          </a:p>
        </p:txBody>
      </p:sp>
      <p:sp>
        <p:nvSpPr>
          <p:cNvPr id="3381" name="Line 348"/>
          <p:cNvSpPr>
            <a:spLocks noChangeShapeType="1"/>
          </p:cNvSpPr>
          <p:nvPr/>
        </p:nvSpPr>
        <p:spPr bwMode="auto">
          <a:xfrm>
            <a:off x="6019800" y="4114800"/>
            <a:ext cx="685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BO"/>
          </a:p>
        </p:txBody>
      </p:sp>
      <p:sp>
        <p:nvSpPr>
          <p:cNvPr id="3382" name="Text Box 349"/>
          <p:cNvSpPr txBox="1">
            <a:spLocks noChangeArrowheads="1"/>
          </p:cNvSpPr>
          <p:nvPr/>
        </p:nvSpPr>
        <p:spPr bwMode="auto">
          <a:xfrm>
            <a:off x="5943600" y="3962400"/>
            <a:ext cx="495300" cy="168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s-BO" altLang="es-ES" sz="500" b="1"/>
              <a:t>2912</a:t>
            </a:r>
            <a:endParaRPr lang="en-US" altLang="es-ES" sz="500" b="1"/>
          </a:p>
        </p:txBody>
      </p:sp>
      <p:sp>
        <p:nvSpPr>
          <p:cNvPr id="3383" name="Text Box 350"/>
          <p:cNvSpPr txBox="1">
            <a:spLocks noChangeArrowheads="1"/>
          </p:cNvSpPr>
          <p:nvPr/>
        </p:nvSpPr>
        <p:spPr bwMode="auto">
          <a:xfrm>
            <a:off x="5867400" y="4267200"/>
            <a:ext cx="609600" cy="168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s-BO" altLang="es-ES" sz="500" b="1"/>
              <a:t>     2915</a:t>
            </a:r>
            <a:endParaRPr lang="en-US" altLang="es-ES" sz="500" b="1"/>
          </a:p>
        </p:txBody>
      </p:sp>
      <p:sp>
        <p:nvSpPr>
          <p:cNvPr id="3384" name="Text Box 351"/>
          <p:cNvSpPr txBox="1">
            <a:spLocks noChangeArrowheads="1"/>
          </p:cNvSpPr>
          <p:nvPr/>
        </p:nvSpPr>
        <p:spPr bwMode="auto">
          <a:xfrm>
            <a:off x="6248400" y="4267200"/>
            <a:ext cx="495300" cy="168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s-BO" altLang="es-ES" sz="500" b="1"/>
              <a:t>   2916</a:t>
            </a:r>
            <a:endParaRPr lang="en-US" altLang="es-ES" sz="500" b="1"/>
          </a:p>
        </p:txBody>
      </p:sp>
      <p:sp>
        <p:nvSpPr>
          <p:cNvPr id="3385" name="Text Box 352"/>
          <p:cNvSpPr txBox="1">
            <a:spLocks noChangeArrowheads="1"/>
          </p:cNvSpPr>
          <p:nvPr/>
        </p:nvSpPr>
        <p:spPr bwMode="auto">
          <a:xfrm>
            <a:off x="6324600" y="3962400"/>
            <a:ext cx="457200" cy="168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s-BO" altLang="es-ES" sz="500" b="1"/>
              <a:t>  2913</a:t>
            </a:r>
            <a:endParaRPr lang="en-US" altLang="es-ES" sz="500" b="1"/>
          </a:p>
        </p:txBody>
      </p:sp>
      <p:sp>
        <p:nvSpPr>
          <p:cNvPr id="3386" name="Oval 353"/>
          <p:cNvSpPr>
            <a:spLocks noChangeArrowheads="1"/>
          </p:cNvSpPr>
          <p:nvPr/>
        </p:nvSpPr>
        <p:spPr bwMode="auto">
          <a:xfrm>
            <a:off x="6096000" y="3810000"/>
            <a:ext cx="152400" cy="1524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BO" altLang="es-ES" sz="2400"/>
          </a:p>
        </p:txBody>
      </p:sp>
      <p:sp>
        <p:nvSpPr>
          <p:cNvPr id="3387" name="AutoShape 354" descr="Sphere"/>
          <p:cNvSpPr>
            <a:spLocks noChangeArrowheads="1"/>
          </p:cNvSpPr>
          <p:nvPr/>
        </p:nvSpPr>
        <p:spPr bwMode="auto">
          <a:xfrm>
            <a:off x="6096000" y="2667000"/>
            <a:ext cx="228600" cy="228600"/>
          </a:xfrm>
          <a:prstGeom prst="flowChartConnector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pattFill prst="sphere">
                  <a:fgClr>
                    <a:srgbClr val="FF0000"/>
                  </a:fgClr>
                  <a:bgClr>
                    <a:srgbClr val="FFFFFF"/>
                  </a:bgClr>
                </a:patt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BO" altLang="es-ES" sz="2400"/>
          </a:p>
        </p:txBody>
      </p:sp>
      <p:sp>
        <p:nvSpPr>
          <p:cNvPr id="3388" name="AutoShape 355" descr="Sphere"/>
          <p:cNvSpPr>
            <a:spLocks noChangeArrowheads="1"/>
          </p:cNvSpPr>
          <p:nvPr/>
        </p:nvSpPr>
        <p:spPr bwMode="auto">
          <a:xfrm>
            <a:off x="6477000" y="2667000"/>
            <a:ext cx="228600" cy="228600"/>
          </a:xfrm>
          <a:prstGeom prst="flowChartConnector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pattFill prst="sphere">
                  <a:fgClr>
                    <a:srgbClr val="FF0000"/>
                  </a:fgClr>
                  <a:bgClr>
                    <a:srgbClr val="FFFFFF"/>
                  </a:bgClr>
                </a:patt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BO" altLang="es-ES" sz="2400"/>
          </a:p>
        </p:txBody>
      </p:sp>
      <p:sp>
        <p:nvSpPr>
          <p:cNvPr id="3389" name="AutoShape 356" descr="Sphere"/>
          <p:cNvSpPr>
            <a:spLocks noChangeArrowheads="1"/>
          </p:cNvSpPr>
          <p:nvPr/>
        </p:nvSpPr>
        <p:spPr bwMode="auto">
          <a:xfrm>
            <a:off x="6019800" y="3048000"/>
            <a:ext cx="152400" cy="152400"/>
          </a:xfrm>
          <a:prstGeom prst="flowChartConnector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pattFill prst="sphere">
                  <a:fgClr>
                    <a:srgbClr val="FF0000"/>
                  </a:fgClr>
                  <a:bgClr>
                    <a:srgbClr val="FFFFFF"/>
                  </a:bgClr>
                </a:patt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BO" altLang="es-ES" sz="2400"/>
          </a:p>
        </p:txBody>
      </p:sp>
      <p:sp>
        <p:nvSpPr>
          <p:cNvPr id="3390" name="AutoShape 357"/>
          <p:cNvSpPr>
            <a:spLocks noChangeArrowheads="1"/>
          </p:cNvSpPr>
          <p:nvPr/>
        </p:nvSpPr>
        <p:spPr bwMode="auto">
          <a:xfrm>
            <a:off x="6477000" y="3124200"/>
            <a:ext cx="76200" cy="76200"/>
          </a:xfrm>
          <a:prstGeom prst="flowChartConnector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BO" altLang="es-ES" sz="2400"/>
          </a:p>
        </p:txBody>
      </p:sp>
      <p:sp>
        <p:nvSpPr>
          <p:cNvPr id="3391" name="AutoShape 358"/>
          <p:cNvSpPr>
            <a:spLocks noChangeArrowheads="1"/>
          </p:cNvSpPr>
          <p:nvPr/>
        </p:nvSpPr>
        <p:spPr bwMode="auto">
          <a:xfrm>
            <a:off x="6629400" y="3124200"/>
            <a:ext cx="76200" cy="76200"/>
          </a:xfrm>
          <a:prstGeom prst="flowChartConnector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BO" altLang="es-ES" sz="2400"/>
          </a:p>
        </p:txBody>
      </p:sp>
      <p:sp>
        <p:nvSpPr>
          <p:cNvPr id="3392" name="AutoShape 359" descr="Sphere"/>
          <p:cNvSpPr>
            <a:spLocks noChangeArrowheads="1"/>
          </p:cNvSpPr>
          <p:nvPr/>
        </p:nvSpPr>
        <p:spPr bwMode="auto">
          <a:xfrm>
            <a:off x="6248400" y="3048000"/>
            <a:ext cx="152400" cy="152400"/>
          </a:xfrm>
          <a:prstGeom prst="flowChartConnector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pattFill prst="sphere">
                  <a:fgClr>
                    <a:srgbClr val="FF0000"/>
                  </a:fgClr>
                  <a:bgClr>
                    <a:srgbClr val="FFFFFF"/>
                  </a:bgClr>
                </a:patt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BO" altLang="es-ES" sz="2400"/>
          </a:p>
        </p:txBody>
      </p:sp>
      <p:sp>
        <p:nvSpPr>
          <p:cNvPr id="3393" name="Text Box 360"/>
          <p:cNvSpPr txBox="1">
            <a:spLocks noChangeArrowheads="1"/>
          </p:cNvSpPr>
          <p:nvPr/>
        </p:nvSpPr>
        <p:spPr bwMode="auto">
          <a:xfrm>
            <a:off x="5791200" y="3200400"/>
            <a:ext cx="609600" cy="168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s-BO" altLang="es-ES" sz="500" b="1"/>
              <a:t>2927</a:t>
            </a:r>
            <a:endParaRPr lang="en-US" altLang="es-ES" sz="500" b="1"/>
          </a:p>
        </p:txBody>
      </p:sp>
      <p:sp>
        <p:nvSpPr>
          <p:cNvPr id="3394" name="Text Box 361"/>
          <p:cNvSpPr txBox="1">
            <a:spLocks noChangeArrowheads="1"/>
          </p:cNvSpPr>
          <p:nvPr/>
        </p:nvSpPr>
        <p:spPr bwMode="auto">
          <a:xfrm>
            <a:off x="6096000" y="3200400"/>
            <a:ext cx="457200" cy="168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s-BO" altLang="es-ES" sz="500" b="1"/>
              <a:t>2928</a:t>
            </a:r>
            <a:endParaRPr lang="en-US" altLang="es-ES" sz="500" b="1"/>
          </a:p>
        </p:txBody>
      </p:sp>
      <p:sp>
        <p:nvSpPr>
          <p:cNvPr id="3395" name="Text Box 362"/>
          <p:cNvSpPr txBox="1">
            <a:spLocks noChangeArrowheads="1"/>
          </p:cNvSpPr>
          <p:nvPr/>
        </p:nvSpPr>
        <p:spPr bwMode="auto">
          <a:xfrm>
            <a:off x="6400800" y="3200400"/>
            <a:ext cx="533400" cy="168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s-BO" altLang="es-ES" sz="500" b="1"/>
              <a:t>2905</a:t>
            </a:r>
            <a:endParaRPr lang="en-US" altLang="es-ES" sz="500" b="1"/>
          </a:p>
        </p:txBody>
      </p:sp>
      <p:sp>
        <p:nvSpPr>
          <p:cNvPr id="3396" name="Text Box 363"/>
          <p:cNvSpPr txBox="1">
            <a:spLocks noChangeArrowheads="1"/>
          </p:cNvSpPr>
          <p:nvPr/>
        </p:nvSpPr>
        <p:spPr bwMode="auto">
          <a:xfrm>
            <a:off x="6324600" y="3200400"/>
            <a:ext cx="381000" cy="168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s-BO" altLang="es-ES" sz="500" b="1"/>
              <a:t>2904</a:t>
            </a:r>
            <a:endParaRPr lang="en-US" altLang="es-ES" sz="500" b="1"/>
          </a:p>
        </p:txBody>
      </p:sp>
      <p:sp>
        <p:nvSpPr>
          <p:cNvPr id="3397" name="Text Box 364"/>
          <p:cNvSpPr txBox="1">
            <a:spLocks noChangeArrowheads="1"/>
          </p:cNvSpPr>
          <p:nvPr/>
        </p:nvSpPr>
        <p:spPr bwMode="auto">
          <a:xfrm>
            <a:off x="6324600" y="2895600"/>
            <a:ext cx="533400" cy="168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s-BO" altLang="es-ES" sz="500" b="1"/>
              <a:t>2919</a:t>
            </a:r>
            <a:endParaRPr lang="en-US" altLang="es-ES" sz="500" b="1"/>
          </a:p>
        </p:txBody>
      </p:sp>
      <p:sp>
        <p:nvSpPr>
          <p:cNvPr id="3398" name="Text Box 365"/>
          <p:cNvSpPr txBox="1">
            <a:spLocks noChangeArrowheads="1"/>
          </p:cNvSpPr>
          <p:nvPr/>
        </p:nvSpPr>
        <p:spPr bwMode="auto">
          <a:xfrm>
            <a:off x="5943600" y="2895600"/>
            <a:ext cx="533400" cy="168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s-BO" altLang="es-ES" sz="500" b="1"/>
              <a:t>2918</a:t>
            </a:r>
            <a:endParaRPr lang="en-US" altLang="es-ES" sz="500" b="1"/>
          </a:p>
        </p:txBody>
      </p:sp>
      <p:sp>
        <p:nvSpPr>
          <p:cNvPr id="3399" name="Oval 366"/>
          <p:cNvSpPr>
            <a:spLocks noChangeArrowheads="1"/>
          </p:cNvSpPr>
          <p:nvPr/>
        </p:nvSpPr>
        <p:spPr bwMode="auto">
          <a:xfrm>
            <a:off x="6477000" y="3810000"/>
            <a:ext cx="152400" cy="1524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BO" altLang="es-ES" sz="2400"/>
          </a:p>
        </p:txBody>
      </p:sp>
      <p:sp>
        <p:nvSpPr>
          <p:cNvPr id="3400" name="Oval 367" descr="80%"/>
          <p:cNvSpPr>
            <a:spLocks noChangeArrowheads="1"/>
          </p:cNvSpPr>
          <p:nvPr/>
        </p:nvSpPr>
        <p:spPr bwMode="auto">
          <a:xfrm>
            <a:off x="6477000" y="4191000"/>
            <a:ext cx="76200" cy="76200"/>
          </a:xfrm>
          <a:prstGeom prst="ellipse">
            <a:avLst/>
          </a:prstGeom>
          <a:pattFill prst="pct80">
            <a:fgClr>
              <a:srgbClr val="FF0000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BO" altLang="es-ES" sz="2400"/>
          </a:p>
        </p:txBody>
      </p:sp>
      <p:sp>
        <p:nvSpPr>
          <p:cNvPr id="3401" name="Oval 368" descr="Small grid"/>
          <p:cNvSpPr>
            <a:spLocks noChangeArrowheads="1"/>
          </p:cNvSpPr>
          <p:nvPr/>
        </p:nvSpPr>
        <p:spPr bwMode="auto">
          <a:xfrm>
            <a:off x="7467600" y="3048000"/>
            <a:ext cx="152400" cy="1524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pattFill prst="smGrid">
                  <a:fgClr>
                    <a:schemeClr val="accent2"/>
                  </a:fgClr>
                  <a:bgClr>
                    <a:srgbClr val="FFFFFF"/>
                  </a:bgClr>
                </a:patt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BO" altLang="es-ES" sz="2400"/>
          </a:p>
        </p:txBody>
      </p:sp>
      <p:sp>
        <p:nvSpPr>
          <p:cNvPr id="3402" name="Oval 369" descr="80%"/>
          <p:cNvSpPr>
            <a:spLocks noChangeArrowheads="1"/>
          </p:cNvSpPr>
          <p:nvPr/>
        </p:nvSpPr>
        <p:spPr bwMode="auto">
          <a:xfrm>
            <a:off x="6172200" y="4191000"/>
            <a:ext cx="76200" cy="76200"/>
          </a:xfrm>
          <a:prstGeom prst="ellipse">
            <a:avLst/>
          </a:prstGeom>
          <a:pattFill prst="pct80">
            <a:fgClr>
              <a:srgbClr val="FF0000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BO" altLang="es-ES" sz="2400"/>
          </a:p>
        </p:txBody>
      </p:sp>
      <p:sp>
        <p:nvSpPr>
          <p:cNvPr id="3403" name="Text Box 370"/>
          <p:cNvSpPr txBox="1">
            <a:spLocks noChangeArrowheads="1"/>
          </p:cNvSpPr>
          <p:nvPr/>
        </p:nvSpPr>
        <p:spPr bwMode="auto">
          <a:xfrm rot="5451552">
            <a:off x="6027738" y="4030662"/>
            <a:ext cx="609600" cy="168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s-BO" altLang="es-ES" sz="500" b="1"/>
              <a:t>ZONA - F</a:t>
            </a:r>
            <a:endParaRPr lang="en-US" altLang="es-ES" sz="500" b="1"/>
          </a:p>
        </p:txBody>
      </p:sp>
      <p:sp>
        <p:nvSpPr>
          <p:cNvPr id="3404" name="Text Box 371"/>
          <p:cNvSpPr txBox="1">
            <a:spLocks noChangeArrowheads="1"/>
          </p:cNvSpPr>
          <p:nvPr/>
        </p:nvSpPr>
        <p:spPr bwMode="auto">
          <a:xfrm>
            <a:off x="5791200" y="4876800"/>
            <a:ext cx="609600" cy="168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s-BO" altLang="es-ES" sz="500" b="1"/>
              <a:t>ZONA - H</a:t>
            </a:r>
            <a:endParaRPr lang="en-US" altLang="es-ES" sz="500" b="1"/>
          </a:p>
        </p:txBody>
      </p:sp>
      <p:sp>
        <p:nvSpPr>
          <p:cNvPr id="3405" name="AutoShape 372"/>
          <p:cNvSpPr>
            <a:spLocks noChangeArrowheads="1"/>
          </p:cNvSpPr>
          <p:nvPr/>
        </p:nvSpPr>
        <p:spPr bwMode="auto">
          <a:xfrm>
            <a:off x="5943600" y="4572000"/>
            <a:ext cx="990600" cy="838200"/>
          </a:xfrm>
          <a:prstGeom prst="roundRect">
            <a:avLst>
              <a:gd name="adj" fmla="val 5356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BO" altLang="es-ES" sz="2400"/>
          </a:p>
        </p:txBody>
      </p:sp>
      <p:sp>
        <p:nvSpPr>
          <p:cNvPr id="3406" name="Rectangle 373"/>
          <p:cNvSpPr>
            <a:spLocks noChangeArrowheads="1"/>
          </p:cNvSpPr>
          <p:nvPr/>
        </p:nvSpPr>
        <p:spPr bwMode="auto">
          <a:xfrm>
            <a:off x="6172200" y="4648200"/>
            <a:ext cx="304800" cy="685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BO" altLang="es-ES" sz="2400"/>
          </a:p>
        </p:txBody>
      </p:sp>
      <p:sp>
        <p:nvSpPr>
          <p:cNvPr id="3407" name="Rectangle 374"/>
          <p:cNvSpPr>
            <a:spLocks noChangeArrowheads="1"/>
          </p:cNvSpPr>
          <p:nvPr/>
        </p:nvSpPr>
        <p:spPr bwMode="auto">
          <a:xfrm>
            <a:off x="6477000" y="4648200"/>
            <a:ext cx="304800" cy="685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BO" altLang="es-ES" sz="2400"/>
          </a:p>
        </p:txBody>
      </p:sp>
      <p:sp>
        <p:nvSpPr>
          <p:cNvPr id="3408" name="Oval 375" descr="Sphere"/>
          <p:cNvSpPr>
            <a:spLocks noChangeArrowheads="1"/>
          </p:cNvSpPr>
          <p:nvPr/>
        </p:nvSpPr>
        <p:spPr bwMode="auto">
          <a:xfrm>
            <a:off x="6248400" y="4724400"/>
            <a:ext cx="76200" cy="76200"/>
          </a:xfrm>
          <a:prstGeom prst="ellipse">
            <a:avLst/>
          </a:prstGeom>
          <a:pattFill prst="sphere">
            <a:fgClr>
              <a:srgbClr val="FF0000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BO" altLang="es-ES" sz="2400"/>
          </a:p>
        </p:txBody>
      </p:sp>
      <p:sp>
        <p:nvSpPr>
          <p:cNvPr id="3409" name="Oval 376" descr="Sphere"/>
          <p:cNvSpPr>
            <a:spLocks noChangeArrowheads="1"/>
          </p:cNvSpPr>
          <p:nvPr/>
        </p:nvSpPr>
        <p:spPr bwMode="auto">
          <a:xfrm>
            <a:off x="6629400" y="4724400"/>
            <a:ext cx="76200" cy="76200"/>
          </a:xfrm>
          <a:prstGeom prst="ellipse">
            <a:avLst/>
          </a:prstGeom>
          <a:pattFill prst="sphere">
            <a:fgClr>
              <a:srgbClr val="FF0000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BO" altLang="es-ES" sz="2400"/>
          </a:p>
        </p:txBody>
      </p:sp>
      <p:sp>
        <p:nvSpPr>
          <p:cNvPr id="3410" name="Oval 377" descr="Small grid"/>
          <p:cNvSpPr>
            <a:spLocks noChangeArrowheads="1"/>
          </p:cNvSpPr>
          <p:nvPr/>
        </p:nvSpPr>
        <p:spPr bwMode="auto">
          <a:xfrm>
            <a:off x="6248400" y="5029200"/>
            <a:ext cx="152400" cy="152400"/>
          </a:xfrm>
          <a:prstGeom prst="ellipse">
            <a:avLst/>
          </a:prstGeom>
          <a:pattFill prst="smGrid">
            <a:fgClr>
              <a:srgbClr val="006666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BO" altLang="es-ES" sz="2400"/>
          </a:p>
        </p:txBody>
      </p:sp>
      <p:sp>
        <p:nvSpPr>
          <p:cNvPr id="3411" name="Oval 378" descr="Small grid"/>
          <p:cNvSpPr>
            <a:spLocks noChangeArrowheads="1"/>
          </p:cNvSpPr>
          <p:nvPr/>
        </p:nvSpPr>
        <p:spPr bwMode="auto">
          <a:xfrm>
            <a:off x="6553200" y="5029200"/>
            <a:ext cx="152400" cy="152400"/>
          </a:xfrm>
          <a:prstGeom prst="ellipse">
            <a:avLst/>
          </a:prstGeom>
          <a:pattFill prst="smGrid">
            <a:fgClr>
              <a:srgbClr val="006666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BO" altLang="es-ES" sz="2400"/>
          </a:p>
        </p:txBody>
      </p:sp>
      <p:sp>
        <p:nvSpPr>
          <p:cNvPr id="3412" name="Text Box 379"/>
          <p:cNvSpPr txBox="1">
            <a:spLocks noChangeArrowheads="1"/>
          </p:cNvSpPr>
          <p:nvPr/>
        </p:nvSpPr>
        <p:spPr bwMode="auto">
          <a:xfrm>
            <a:off x="5943600" y="4800600"/>
            <a:ext cx="533400" cy="168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s-BO" altLang="es-ES" sz="500" b="1"/>
              <a:t>         2922</a:t>
            </a:r>
            <a:endParaRPr lang="en-US" altLang="es-ES" sz="500" b="1"/>
          </a:p>
        </p:txBody>
      </p:sp>
      <p:sp>
        <p:nvSpPr>
          <p:cNvPr id="3413" name="Text Box 380"/>
          <p:cNvSpPr txBox="1">
            <a:spLocks noChangeArrowheads="1"/>
          </p:cNvSpPr>
          <p:nvPr/>
        </p:nvSpPr>
        <p:spPr bwMode="auto">
          <a:xfrm>
            <a:off x="6096000" y="5181600"/>
            <a:ext cx="457200" cy="168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s-BO" altLang="es-ES" sz="500" b="1"/>
              <a:t>2925</a:t>
            </a:r>
            <a:endParaRPr lang="en-US" altLang="es-ES" sz="500" b="1"/>
          </a:p>
        </p:txBody>
      </p:sp>
      <p:sp>
        <p:nvSpPr>
          <p:cNvPr id="3414" name="Text Box 381"/>
          <p:cNvSpPr txBox="1">
            <a:spLocks noChangeArrowheads="1"/>
          </p:cNvSpPr>
          <p:nvPr/>
        </p:nvSpPr>
        <p:spPr bwMode="auto">
          <a:xfrm>
            <a:off x="6324600" y="4800600"/>
            <a:ext cx="609600" cy="168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s-BO" altLang="es-ES" sz="500" b="1"/>
              <a:t>     2921</a:t>
            </a:r>
            <a:endParaRPr lang="en-US" altLang="es-ES" sz="500" b="1"/>
          </a:p>
        </p:txBody>
      </p:sp>
      <p:sp>
        <p:nvSpPr>
          <p:cNvPr id="3415" name="Text Box 382"/>
          <p:cNvSpPr txBox="1">
            <a:spLocks noChangeArrowheads="1"/>
          </p:cNvSpPr>
          <p:nvPr/>
        </p:nvSpPr>
        <p:spPr bwMode="auto">
          <a:xfrm>
            <a:off x="6324600" y="5181600"/>
            <a:ext cx="533400" cy="168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s-BO" altLang="es-ES" sz="500" b="1"/>
              <a:t>     2924</a:t>
            </a:r>
            <a:endParaRPr lang="en-US" altLang="es-ES" sz="500" b="1"/>
          </a:p>
        </p:txBody>
      </p:sp>
      <p:sp>
        <p:nvSpPr>
          <p:cNvPr id="3416" name="AutoShape 383"/>
          <p:cNvSpPr>
            <a:spLocks noChangeArrowheads="1"/>
          </p:cNvSpPr>
          <p:nvPr/>
        </p:nvSpPr>
        <p:spPr bwMode="auto">
          <a:xfrm>
            <a:off x="7010400" y="3657600"/>
            <a:ext cx="990600" cy="838200"/>
          </a:xfrm>
          <a:prstGeom prst="roundRect">
            <a:avLst>
              <a:gd name="adj" fmla="val 5356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BO" altLang="es-ES" sz="2400"/>
          </a:p>
        </p:txBody>
      </p:sp>
      <p:sp>
        <p:nvSpPr>
          <p:cNvPr id="3417" name="Rectangle 384"/>
          <p:cNvSpPr>
            <a:spLocks noChangeArrowheads="1"/>
          </p:cNvSpPr>
          <p:nvPr/>
        </p:nvSpPr>
        <p:spPr bwMode="auto">
          <a:xfrm>
            <a:off x="7239000" y="3810000"/>
            <a:ext cx="304800" cy="6111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BO" altLang="es-ES" sz="2400"/>
          </a:p>
        </p:txBody>
      </p:sp>
      <p:sp>
        <p:nvSpPr>
          <p:cNvPr id="3418" name="Rectangle 385"/>
          <p:cNvSpPr>
            <a:spLocks noChangeArrowheads="1"/>
          </p:cNvSpPr>
          <p:nvPr/>
        </p:nvSpPr>
        <p:spPr bwMode="auto">
          <a:xfrm>
            <a:off x="7543800" y="3810000"/>
            <a:ext cx="304800" cy="6111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BO" altLang="es-ES" sz="2400"/>
          </a:p>
        </p:txBody>
      </p:sp>
      <p:sp>
        <p:nvSpPr>
          <p:cNvPr id="3419" name="Oval 386" descr="80%"/>
          <p:cNvSpPr>
            <a:spLocks noChangeArrowheads="1"/>
          </p:cNvSpPr>
          <p:nvPr/>
        </p:nvSpPr>
        <p:spPr bwMode="auto">
          <a:xfrm>
            <a:off x="7315200" y="3878263"/>
            <a:ext cx="76200" cy="68262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pattFill prst="pct80">
                  <a:fgClr>
                    <a:srgbClr val="FF0000"/>
                  </a:fgClr>
                  <a:bgClr>
                    <a:srgbClr val="FFFFFF"/>
                  </a:bgClr>
                </a:patt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BO" altLang="es-ES" sz="2400"/>
          </a:p>
        </p:txBody>
      </p:sp>
      <p:sp>
        <p:nvSpPr>
          <p:cNvPr id="3420" name="Oval 387" descr="Small grid"/>
          <p:cNvSpPr>
            <a:spLocks noChangeArrowheads="1"/>
          </p:cNvSpPr>
          <p:nvPr/>
        </p:nvSpPr>
        <p:spPr bwMode="auto">
          <a:xfrm>
            <a:off x="7696200" y="3878263"/>
            <a:ext cx="76200" cy="68262"/>
          </a:xfrm>
          <a:prstGeom prst="ellipse">
            <a:avLst/>
          </a:prstGeom>
          <a:pattFill prst="smGrid">
            <a:fgClr>
              <a:srgbClr val="006666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BO" altLang="es-ES" sz="2400"/>
          </a:p>
        </p:txBody>
      </p:sp>
      <p:sp>
        <p:nvSpPr>
          <p:cNvPr id="3421" name="Oval 388" descr="Small grid"/>
          <p:cNvSpPr>
            <a:spLocks noChangeArrowheads="1"/>
          </p:cNvSpPr>
          <p:nvPr/>
        </p:nvSpPr>
        <p:spPr bwMode="auto">
          <a:xfrm>
            <a:off x="7315200" y="4149725"/>
            <a:ext cx="152400" cy="136525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pattFill prst="smGrid">
                  <a:fgClr>
                    <a:srgbClr val="006666"/>
                  </a:fgClr>
                  <a:bgClr>
                    <a:srgbClr val="FFFFFF"/>
                  </a:bgClr>
                </a:patt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BO" altLang="es-ES" sz="2400"/>
          </a:p>
        </p:txBody>
      </p:sp>
      <p:sp>
        <p:nvSpPr>
          <p:cNvPr id="3422" name="Oval 389" descr="Small grid"/>
          <p:cNvSpPr>
            <a:spLocks noChangeArrowheads="1"/>
          </p:cNvSpPr>
          <p:nvPr/>
        </p:nvSpPr>
        <p:spPr bwMode="auto">
          <a:xfrm>
            <a:off x="7620000" y="4149725"/>
            <a:ext cx="152400" cy="136525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pattFill prst="smGrid">
                  <a:fgClr>
                    <a:srgbClr val="006666"/>
                  </a:fgClr>
                  <a:bgClr>
                    <a:srgbClr val="FFFFFF"/>
                  </a:bgClr>
                </a:patt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BO" altLang="es-ES" sz="2400"/>
          </a:p>
        </p:txBody>
      </p:sp>
      <p:sp>
        <p:nvSpPr>
          <p:cNvPr id="3423" name="Text Box 390"/>
          <p:cNvSpPr txBox="1">
            <a:spLocks noChangeArrowheads="1"/>
          </p:cNvSpPr>
          <p:nvPr/>
        </p:nvSpPr>
        <p:spPr bwMode="auto">
          <a:xfrm>
            <a:off x="7010400" y="3946525"/>
            <a:ext cx="533400" cy="168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s-BO" altLang="es-ES" sz="500" b="1"/>
              <a:t>         2938</a:t>
            </a:r>
            <a:endParaRPr lang="en-US" altLang="es-ES" sz="500" b="1"/>
          </a:p>
        </p:txBody>
      </p:sp>
      <p:sp>
        <p:nvSpPr>
          <p:cNvPr id="3424" name="Text Box 391"/>
          <p:cNvSpPr txBox="1">
            <a:spLocks noChangeArrowheads="1"/>
          </p:cNvSpPr>
          <p:nvPr/>
        </p:nvSpPr>
        <p:spPr bwMode="auto">
          <a:xfrm>
            <a:off x="7162800" y="4286250"/>
            <a:ext cx="457200" cy="168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s-BO" altLang="es-ES" sz="500" b="1"/>
              <a:t>2914</a:t>
            </a:r>
            <a:endParaRPr lang="en-US" altLang="es-ES" sz="500" b="1"/>
          </a:p>
        </p:txBody>
      </p:sp>
      <p:sp>
        <p:nvSpPr>
          <p:cNvPr id="3425" name="Text Box 392"/>
          <p:cNvSpPr txBox="1">
            <a:spLocks noChangeArrowheads="1"/>
          </p:cNvSpPr>
          <p:nvPr/>
        </p:nvSpPr>
        <p:spPr bwMode="auto">
          <a:xfrm>
            <a:off x="7391400" y="3946525"/>
            <a:ext cx="609600" cy="168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s-BO" altLang="es-ES" sz="500" b="1"/>
              <a:t>     2939</a:t>
            </a:r>
            <a:endParaRPr lang="en-US" altLang="es-ES" sz="500" b="1"/>
          </a:p>
        </p:txBody>
      </p:sp>
      <p:sp>
        <p:nvSpPr>
          <p:cNvPr id="3426" name="Text Box 393"/>
          <p:cNvSpPr txBox="1">
            <a:spLocks noChangeArrowheads="1"/>
          </p:cNvSpPr>
          <p:nvPr/>
        </p:nvSpPr>
        <p:spPr bwMode="auto">
          <a:xfrm>
            <a:off x="7391400" y="4287838"/>
            <a:ext cx="533400" cy="166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s-BO" altLang="es-ES" sz="500" b="1"/>
              <a:t>     2917</a:t>
            </a:r>
            <a:endParaRPr lang="en-US" altLang="es-ES" sz="500" b="1"/>
          </a:p>
        </p:txBody>
      </p:sp>
      <p:sp>
        <p:nvSpPr>
          <p:cNvPr id="3427" name="AutoShape 394"/>
          <p:cNvSpPr>
            <a:spLocks noChangeArrowheads="1"/>
          </p:cNvSpPr>
          <p:nvPr/>
        </p:nvSpPr>
        <p:spPr bwMode="auto">
          <a:xfrm>
            <a:off x="7010400" y="4572000"/>
            <a:ext cx="990600" cy="838200"/>
          </a:xfrm>
          <a:prstGeom prst="roundRect">
            <a:avLst>
              <a:gd name="adj" fmla="val 5356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BO" altLang="es-ES" sz="2400"/>
          </a:p>
        </p:txBody>
      </p:sp>
      <p:sp>
        <p:nvSpPr>
          <p:cNvPr id="3428" name="Rectangle 395"/>
          <p:cNvSpPr>
            <a:spLocks noChangeArrowheads="1"/>
          </p:cNvSpPr>
          <p:nvPr/>
        </p:nvSpPr>
        <p:spPr bwMode="auto">
          <a:xfrm>
            <a:off x="7239000" y="4724400"/>
            <a:ext cx="304800" cy="6111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BO" altLang="es-ES" sz="2400"/>
          </a:p>
        </p:txBody>
      </p:sp>
      <p:sp>
        <p:nvSpPr>
          <p:cNvPr id="3429" name="Rectangle 396"/>
          <p:cNvSpPr>
            <a:spLocks noChangeArrowheads="1"/>
          </p:cNvSpPr>
          <p:nvPr/>
        </p:nvSpPr>
        <p:spPr bwMode="auto">
          <a:xfrm>
            <a:off x="7543800" y="4724400"/>
            <a:ext cx="304800" cy="6111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BO" altLang="es-ES" sz="2400"/>
          </a:p>
        </p:txBody>
      </p:sp>
      <p:sp>
        <p:nvSpPr>
          <p:cNvPr id="3430" name="Oval 397" descr="Small grid"/>
          <p:cNvSpPr>
            <a:spLocks noChangeArrowheads="1"/>
          </p:cNvSpPr>
          <p:nvPr/>
        </p:nvSpPr>
        <p:spPr bwMode="auto">
          <a:xfrm>
            <a:off x="7315200" y="4792663"/>
            <a:ext cx="76200" cy="68262"/>
          </a:xfrm>
          <a:prstGeom prst="ellipse">
            <a:avLst/>
          </a:prstGeom>
          <a:pattFill prst="smGrid">
            <a:fgClr>
              <a:srgbClr val="006666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BO" altLang="es-ES" sz="2400"/>
          </a:p>
        </p:txBody>
      </p:sp>
      <p:sp>
        <p:nvSpPr>
          <p:cNvPr id="3431" name="Oval 398" descr="80%"/>
          <p:cNvSpPr>
            <a:spLocks noChangeArrowheads="1"/>
          </p:cNvSpPr>
          <p:nvPr/>
        </p:nvSpPr>
        <p:spPr bwMode="auto">
          <a:xfrm>
            <a:off x="7620000" y="4792663"/>
            <a:ext cx="152400" cy="134937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pattFill prst="pct80">
                  <a:fgClr>
                    <a:srgbClr val="FF0000"/>
                  </a:fgClr>
                  <a:bgClr>
                    <a:srgbClr val="FFFFFF"/>
                  </a:bgClr>
                </a:patt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BO" altLang="es-ES" sz="2400"/>
          </a:p>
        </p:txBody>
      </p:sp>
      <p:sp>
        <p:nvSpPr>
          <p:cNvPr id="3432" name="Oval 399" descr="Small grid"/>
          <p:cNvSpPr>
            <a:spLocks noChangeArrowheads="1"/>
          </p:cNvSpPr>
          <p:nvPr/>
        </p:nvSpPr>
        <p:spPr bwMode="auto">
          <a:xfrm>
            <a:off x="7315200" y="5064125"/>
            <a:ext cx="152400" cy="136525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pattFill prst="smGrid">
                  <a:fgClr>
                    <a:srgbClr val="006666"/>
                  </a:fgClr>
                  <a:bgClr>
                    <a:srgbClr val="FFFFFF"/>
                  </a:bgClr>
                </a:patt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BO" altLang="es-ES" sz="2400"/>
          </a:p>
        </p:txBody>
      </p:sp>
      <p:sp>
        <p:nvSpPr>
          <p:cNvPr id="3433" name="Oval 400" descr="Small grid"/>
          <p:cNvSpPr>
            <a:spLocks noChangeArrowheads="1"/>
          </p:cNvSpPr>
          <p:nvPr/>
        </p:nvSpPr>
        <p:spPr bwMode="auto">
          <a:xfrm>
            <a:off x="7696200" y="5132388"/>
            <a:ext cx="76200" cy="68262"/>
          </a:xfrm>
          <a:prstGeom prst="ellipse">
            <a:avLst/>
          </a:prstGeom>
          <a:pattFill prst="smGrid">
            <a:fgClr>
              <a:srgbClr val="006666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BO" altLang="es-ES" sz="2400"/>
          </a:p>
        </p:txBody>
      </p:sp>
      <p:sp>
        <p:nvSpPr>
          <p:cNvPr id="3434" name="Text Box 401"/>
          <p:cNvSpPr txBox="1">
            <a:spLocks noChangeArrowheads="1"/>
          </p:cNvSpPr>
          <p:nvPr/>
        </p:nvSpPr>
        <p:spPr bwMode="auto">
          <a:xfrm>
            <a:off x="7010400" y="4860925"/>
            <a:ext cx="533400" cy="168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s-BO" altLang="es-ES" sz="500" b="1"/>
              <a:t>         2923</a:t>
            </a:r>
            <a:endParaRPr lang="en-US" altLang="es-ES" sz="500" b="1"/>
          </a:p>
        </p:txBody>
      </p:sp>
      <p:sp>
        <p:nvSpPr>
          <p:cNvPr id="3435" name="Text Box 402"/>
          <p:cNvSpPr txBox="1">
            <a:spLocks noChangeArrowheads="1"/>
          </p:cNvSpPr>
          <p:nvPr/>
        </p:nvSpPr>
        <p:spPr bwMode="auto">
          <a:xfrm>
            <a:off x="7162800" y="5200650"/>
            <a:ext cx="457200" cy="168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s-BO" altLang="es-ES" sz="500" b="1"/>
              <a:t>2926</a:t>
            </a:r>
            <a:endParaRPr lang="en-US" altLang="es-ES" sz="500" b="1"/>
          </a:p>
        </p:txBody>
      </p:sp>
      <p:sp>
        <p:nvSpPr>
          <p:cNvPr id="3436" name="Text Box 403"/>
          <p:cNvSpPr txBox="1">
            <a:spLocks noChangeArrowheads="1"/>
          </p:cNvSpPr>
          <p:nvPr/>
        </p:nvSpPr>
        <p:spPr bwMode="auto">
          <a:xfrm>
            <a:off x="7391400" y="4927600"/>
            <a:ext cx="533400" cy="168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s-BO" altLang="es-ES" sz="500" b="1"/>
              <a:t>     2920</a:t>
            </a:r>
            <a:endParaRPr lang="en-US" altLang="es-ES" sz="500" b="1"/>
          </a:p>
        </p:txBody>
      </p:sp>
      <p:sp>
        <p:nvSpPr>
          <p:cNvPr id="3437" name="Text Box 404"/>
          <p:cNvSpPr txBox="1">
            <a:spLocks noChangeArrowheads="1"/>
          </p:cNvSpPr>
          <p:nvPr/>
        </p:nvSpPr>
        <p:spPr bwMode="auto">
          <a:xfrm>
            <a:off x="7391400" y="5202238"/>
            <a:ext cx="533400" cy="166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s-BO" altLang="es-ES" sz="500" b="1"/>
              <a:t>     2929</a:t>
            </a:r>
            <a:endParaRPr lang="en-US" altLang="es-ES" sz="500" b="1"/>
          </a:p>
        </p:txBody>
      </p:sp>
      <p:sp>
        <p:nvSpPr>
          <p:cNvPr id="3438" name="Text Box 405"/>
          <p:cNvSpPr txBox="1">
            <a:spLocks noChangeArrowheads="1"/>
          </p:cNvSpPr>
          <p:nvPr/>
        </p:nvSpPr>
        <p:spPr bwMode="auto">
          <a:xfrm>
            <a:off x="7239000" y="4572000"/>
            <a:ext cx="533400" cy="168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s-BO" altLang="es-ES" sz="500" b="1"/>
              <a:t>ZONA - Y</a:t>
            </a:r>
            <a:endParaRPr lang="en-US" altLang="es-ES" sz="500" b="1"/>
          </a:p>
        </p:txBody>
      </p:sp>
      <p:sp>
        <p:nvSpPr>
          <p:cNvPr id="3439" name="Text Box 406"/>
          <p:cNvSpPr txBox="1">
            <a:spLocks noChangeArrowheads="1"/>
          </p:cNvSpPr>
          <p:nvPr/>
        </p:nvSpPr>
        <p:spPr bwMode="auto">
          <a:xfrm>
            <a:off x="7239000" y="3657600"/>
            <a:ext cx="533400" cy="168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s-BO" altLang="es-ES" sz="500" b="1"/>
              <a:t>ZONA - G</a:t>
            </a:r>
            <a:endParaRPr lang="en-US" altLang="es-ES" sz="500" b="1"/>
          </a:p>
        </p:txBody>
      </p:sp>
      <p:sp>
        <p:nvSpPr>
          <p:cNvPr id="3440" name="Text Box 407"/>
          <p:cNvSpPr txBox="1">
            <a:spLocks noChangeArrowheads="1"/>
          </p:cNvSpPr>
          <p:nvPr/>
        </p:nvSpPr>
        <p:spPr bwMode="auto">
          <a:xfrm>
            <a:off x="5867400" y="4876800"/>
            <a:ext cx="533400" cy="168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s-BO" altLang="es-ES" sz="500" b="1"/>
              <a:t>ZONA - H</a:t>
            </a:r>
            <a:endParaRPr lang="en-US" altLang="es-ES" sz="500" b="1"/>
          </a:p>
        </p:txBody>
      </p:sp>
      <p:sp>
        <p:nvSpPr>
          <p:cNvPr id="3441" name="Arc 408"/>
          <p:cNvSpPr>
            <a:spLocks/>
          </p:cNvSpPr>
          <p:nvPr/>
        </p:nvSpPr>
        <p:spPr bwMode="auto">
          <a:xfrm>
            <a:off x="7924800" y="5486400"/>
            <a:ext cx="76200" cy="76200"/>
          </a:xfrm>
          <a:custGeom>
            <a:avLst/>
            <a:gdLst>
              <a:gd name="T0" fmla="*/ 0 w 21600"/>
              <a:gd name="T1" fmla="*/ 0 h 21600"/>
              <a:gd name="T2" fmla="*/ 948327 w 21600"/>
              <a:gd name="T3" fmla="*/ 948327 h 21600"/>
              <a:gd name="T4" fmla="*/ 0 w 21600"/>
              <a:gd name="T5" fmla="*/ 948327 h 216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BO"/>
          </a:p>
        </p:txBody>
      </p:sp>
      <p:sp>
        <p:nvSpPr>
          <p:cNvPr id="3442" name="Line 409"/>
          <p:cNvSpPr>
            <a:spLocks noChangeShapeType="1"/>
          </p:cNvSpPr>
          <p:nvPr/>
        </p:nvSpPr>
        <p:spPr bwMode="auto">
          <a:xfrm>
            <a:off x="8001000" y="5562600"/>
            <a:ext cx="0" cy="1143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BO"/>
          </a:p>
        </p:txBody>
      </p:sp>
      <p:sp>
        <p:nvSpPr>
          <p:cNvPr id="3443" name="Line 410"/>
          <p:cNvSpPr>
            <a:spLocks noChangeShapeType="1"/>
          </p:cNvSpPr>
          <p:nvPr/>
        </p:nvSpPr>
        <p:spPr bwMode="auto">
          <a:xfrm flipV="1">
            <a:off x="8077200" y="5562600"/>
            <a:ext cx="0" cy="1143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BO"/>
          </a:p>
        </p:txBody>
      </p:sp>
      <p:sp>
        <p:nvSpPr>
          <p:cNvPr id="3444" name="Arc 411"/>
          <p:cNvSpPr>
            <a:spLocks/>
          </p:cNvSpPr>
          <p:nvPr/>
        </p:nvSpPr>
        <p:spPr bwMode="auto">
          <a:xfrm flipH="1">
            <a:off x="8077200" y="5486400"/>
            <a:ext cx="76200" cy="76200"/>
          </a:xfrm>
          <a:custGeom>
            <a:avLst/>
            <a:gdLst>
              <a:gd name="T0" fmla="*/ 0 w 21600"/>
              <a:gd name="T1" fmla="*/ 0 h 21600"/>
              <a:gd name="T2" fmla="*/ 948327 w 21600"/>
              <a:gd name="T3" fmla="*/ 948327 h 21600"/>
              <a:gd name="T4" fmla="*/ 0 w 21600"/>
              <a:gd name="T5" fmla="*/ 948327 h 216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BO"/>
          </a:p>
        </p:txBody>
      </p:sp>
      <p:sp>
        <p:nvSpPr>
          <p:cNvPr id="3445" name="Line 412"/>
          <p:cNvSpPr>
            <a:spLocks noChangeShapeType="1"/>
          </p:cNvSpPr>
          <p:nvPr/>
        </p:nvSpPr>
        <p:spPr bwMode="auto">
          <a:xfrm>
            <a:off x="8153400" y="5410200"/>
            <a:ext cx="0" cy="76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BO"/>
          </a:p>
        </p:txBody>
      </p:sp>
      <p:sp>
        <p:nvSpPr>
          <p:cNvPr id="3446" name="Arc 413"/>
          <p:cNvSpPr>
            <a:spLocks/>
          </p:cNvSpPr>
          <p:nvPr/>
        </p:nvSpPr>
        <p:spPr bwMode="auto">
          <a:xfrm flipH="1" flipV="1">
            <a:off x="8077200" y="5334000"/>
            <a:ext cx="76200" cy="76200"/>
          </a:xfrm>
          <a:custGeom>
            <a:avLst/>
            <a:gdLst>
              <a:gd name="T0" fmla="*/ 0 w 21600"/>
              <a:gd name="T1" fmla="*/ 0 h 21600"/>
              <a:gd name="T2" fmla="*/ 948327 w 21600"/>
              <a:gd name="T3" fmla="*/ 948327 h 21600"/>
              <a:gd name="T4" fmla="*/ 0 w 21600"/>
              <a:gd name="T5" fmla="*/ 948327 h 216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BO"/>
          </a:p>
        </p:txBody>
      </p:sp>
      <p:sp>
        <p:nvSpPr>
          <p:cNvPr id="3447" name="Line 414"/>
          <p:cNvSpPr>
            <a:spLocks noChangeShapeType="1"/>
          </p:cNvSpPr>
          <p:nvPr/>
        </p:nvSpPr>
        <p:spPr bwMode="auto">
          <a:xfrm>
            <a:off x="8077200" y="3733800"/>
            <a:ext cx="0" cy="1600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BO"/>
          </a:p>
        </p:txBody>
      </p:sp>
      <p:sp>
        <p:nvSpPr>
          <p:cNvPr id="3448" name="Line 415"/>
          <p:cNvSpPr>
            <a:spLocks noChangeShapeType="1"/>
          </p:cNvSpPr>
          <p:nvPr/>
        </p:nvSpPr>
        <p:spPr bwMode="auto">
          <a:xfrm>
            <a:off x="7086600" y="3581400"/>
            <a:ext cx="838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BO"/>
          </a:p>
        </p:txBody>
      </p:sp>
      <p:sp>
        <p:nvSpPr>
          <p:cNvPr id="3449" name="Arc 416"/>
          <p:cNvSpPr>
            <a:spLocks/>
          </p:cNvSpPr>
          <p:nvPr/>
        </p:nvSpPr>
        <p:spPr bwMode="auto">
          <a:xfrm flipH="1" flipV="1">
            <a:off x="7010400" y="3505200"/>
            <a:ext cx="76200" cy="76200"/>
          </a:xfrm>
          <a:custGeom>
            <a:avLst/>
            <a:gdLst>
              <a:gd name="T0" fmla="*/ 0 w 21600"/>
              <a:gd name="T1" fmla="*/ 0 h 21600"/>
              <a:gd name="T2" fmla="*/ 948327 w 21600"/>
              <a:gd name="T3" fmla="*/ 948327 h 21600"/>
              <a:gd name="T4" fmla="*/ 0 w 21600"/>
              <a:gd name="T5" fmla="*/ 948327 h 216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BO"/>
          </a:p>
        </p:txBody>
      </p:sp>
      <p:sp>
        <p:nvSpPr>
          <p:cNvPr id="3450" name="Arc 417"/>
          <p:cNvSpPr>
            <a:spLocks/>
          </p:cNvSpPr>
          <p:nvPr/>
        </p:nvSpPr>
        <p:spPr bwMode="auto">
          <a:xfrm flipV="1">
            <a:off x="7924800" y="3505200"/>
            <a:ext cx="76200" cy="76200"/>
          </a:xfrm>
          <a:custGeom>
            <a:avLst/>
            <a:gdLst>
              <a:gd name="T0" fmla="*/ 0 w 21600"/>
              <a:gd name="T1" fmla="*/ 0 h 21600"/>
              <a:gd name="T2" fmla="*/ 948327 w 21600"/>
              <a:gd name="T3" fmla="*/ 948327 h 21600"/>
              <a:gd name="T4" fmla="*/ 0 w 21600"/>
              <a:gd name="T5" fmla="*/ 948327 h 216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BO"/>
          </a:p>
        </p:txBody>
      </p:sp>
      <p:sp>
        <p:nvSpPr>
          <p:cNvPr id="3451" name="Line 418"/>
          <p:cNvSpPr>
            <a:spLocks noChangeShapeType="1"/>
          </p:cNvSpPr>
          <p:nvPr/>
        </p:nvSpPr>
        <p:spPr bwMode="auto">
          <a:xfrm>
            <a:off x="7010400" y="2590800"/>
            <a:ext cx="0" cy="914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BO"/>
          </a:p>
        </p:txBody>
      </p:sp>
      <p:sp>
        <p:nvSpPr>
          <p:cNvPr id="3452" name="Arc 419"/>
          <p:cNvSpPr>
            <a:spLocks/>
          </p:cNvSpPr>
          <p:nvPr/>
        </p:nvSpPr>
        <p:spPr bwMode="auto">
          <a:xfrm flipH="1">
            <a:off x="7010400" y="2514600"/>
            <a:ext cx="76200" cy="76200"/>
          </a:xfrm>
          <a:custGeom>
            <a:avLst/>
            <a:gdLst>
              <a:gd name="T0" fmla="*/ 0 w 21600"/>
              <a:gd name="T1" fmla="*/ 0 h 21600"/>
              <a:gd name="T2" fmla="*/ 948327 w 21600"/>
              <a:gd name="T3" fmla="*/ 948327 h 21600"/>
              <a:gd name="T4" fmla="*/ 0 w 21600"/>
              <a:gd name="T5" fmla="*/ 948327 h 216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BO"/>
          </a:p>
        </p:txBody>
      </p:sp>
      <p:sp>
        <p:nvSpPr>
          <p:cNvPr id="3453" name="Line 420"/>
          <p:cNvSpPr>
            <a:spLocks noChangeShapeType="1"/>
          </p:cNvSpPr>
          <p:nvPr/>
        </p:nvSpPr>
        <p:spPr bwMode="auto">
          <a:xfrm flipV="1">
            <a:off x="8001000" y="2971800"/>
            <a:ext cx="0" cy="533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BO"/>
          </a:p>
        </p:txBody>
      </p:sp>
      <p:sp>
        <p:nvSpPr>
          <p:cNvPr id="3454" name="Line 421"/>
          <p:cNvSpPr>
            <a:spLocks noChangeShapeType="1"/>
          </p:cNvSpPr>
          <p:nvPr/>
        </p:nvSpPr>
        <p:spPr bwMode="auto">
          <a:xfrm flipH="1" flipV="1">
            <a:off x="7543800" y="2514600"/>
            <a:ext cx="45720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BO"/>
          </a:p>
        </p:txBody>
      </p:sp>
      <p:sp>
        <p:nvSpPr>
          <p:cNvPr id="3455" name="Line 422"/>
          <p:cNvSpPr>
            <a:spLocks noChangeShapeType="1"/>
          </p:cNvSpPr>
          <p:nvPr/>
        </p:nvSpPr>
        <p:spPr bwMode="auto">
          <a:xfrm>
            <a:off x="7086600" y="2514600"/>
            <a:ext cx="457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BO"/>
          </a:p>
        </p:txBody>
      </p:sp>
      <p:sp>
        <p:nvSpPr>
          <p:cNvPr id="3456" name="Line 423"/>
          <p:cNvSpPr>
            <a:spLocks noChangeShapeType="1"/>
          </p:cNvSpPr>
          <p:nvPr/>
        </p:nvSpPr>
        <p:spPr bwMode="auto">
          <a:xfrm>
            <a:off x="7620000" y="2438400"/>
            <a:ext cx="45720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BO"/>
          </a:p>
        </p:txBody>
      </p:sp>
      <p:sp>
        <p:nvSpPr>
          <p:cNvPr id="3457" name="Line 424"/>
          <p:cNvSpPr>
            <a:spLocks noChangeShapeType="1"/>
          </p:cNvSpPr>
          <p:nvPr/>
        </p:nvSpPr>
        <p:spPr bwMode="auto">
          <a:xfrm>
            <a:off x="8077200" y="2895600"/>
            <a:ext cx="0" cy="609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BO"/>
          </a:p>
        </p:txBody>
      </p:sp>
      <p:sp>
        <p:nvSpPr>
          <p:cNvPr id="3458" name="Arc 425"/>
          <p:cNvSpPr>
            <a:spLocks/>
          </p:cNvSpPr>
          <p:nvPr/>
        </p:nvSpPr>
        <p:spPr bwMode="auto">
          <a:xfrm flipH="1" flipV="1">
            <a:off x="8077200" y="3505200"/>
            <a:ext cx="76200" cy="76200"/>
          </a:xfrm>
          <a:custGeom>
            <a:avLst/>
            <a:gdLst>
              <a:gd name="T0" fmla="*/ 0 w 21600"/>
              <a:gd name="T1" fmla="*/ 0 h 21600"/>
              <a:gd name="T2" fmla="*/ 948327 w 21600"/>
              <a:gd name="T3" fmla="*/ 948327 h 21600"/>
              <a:gd name="T4" fmla="*/ 0 w 21600"/>
              <a:gd name="T5" fmla="*/ 948327 h 216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BO"/>
          </a:p>
        </p:txBody>
      </p:sp>
      <p:sp>
        <p:nvSpPr>
          <p:cNvPr id="3459" name="Text Box 426"/>
          <p:cNvSpPr txBox="1">
            <a:spLocks noChangeArrowheads="1"/>
          </p:cNvSpPr>
          <p:nvPr/>
        </p:nvSpPr>
        <p:spPr bwMode="auto">
          <a:xfrm>
            <a:off x="6934200" y="2971800"/>
            <a:ext cx="381000" cy="168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s-BO" altLang="es-ES" sz="500" b="1"/>
              <a:t>34</a:t>
            </a:r>
            <a:endParaRPr lang="en-US" altLang="es-ES" sz="500" b="1"/>
          </a:p>
        </p:txBody>
      </p:sp>
      <p:sp>
        <p:nvSpPr>
          <p:cNvPr id="3460" name="Text Box 427"/>
          <p:cNvSpPr txBox="1">
            <a:spLocks noChangeArrowheads="1"/>
          </p:cNvSpPr>
          <p:nvPr/>
        </p:nvSpPr>
        <p:spPr bwMode="auto">
          <a:xfrm>
            <a:off x="6934200" y="2819400"/>
            <a:ext cx="381000" cy="168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s-BO" altLang="es-ES" sz="500" b="1"/>
              <a:t>32</a:t>
            </a:r>
            <a:endParaRPr lang="en-US" altLang="es-ES" sz="500" b="1"/>
          </a:p>
        </p:txBody>
      </p:sp>
      <p:sp>
        <p:nvSpPr>
          <p:cNvPr id="3461" name="Text Box 428"/>
          <p:cNvSpPr txBox="1">
            <a:spLocks noChangeArrowheads="1"/>
          </p:cNvSpPr>
          <p:nvPr/>
        </p:nvSpPr>
        <p:spPr bwMode="auto">
          <a:xfrm>
            <a:off x="6934200" y="2667000"/>
            <a:ext cx="381000" cy="168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s-BO" altLang="es-ES" sz="500" b="1"/>
              <a:t>30</a:t>
            </a:r>
            <a:endParaRPr lang="en-US" altLang="es-ES" sz="500" b="1"/>
          </a:p>
        </p:txBody>
      </p:sp>
      <p:sp>
        <p:nvSpPr>
          <p:cNvPr id="3462" name="Text Box 429"/>
          <p:cNvSpPr txBox="1">
            <a:spLocks noChangeArrowheads="1"/>
          </p:cNvSpPr>
          <p:nvPr/>
        </p:nvSpPr>
        <p:spPr bwMode="auto">
          <a:xfrm>
            <a:off x="7239000" y="2667000"/>
            <a:ext cx="381000" cy="168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s-BO" altLang="es-ES" sz="500" b="1"/>
              <a:t> 31</a:t>
            </a:r>
            <a:endParaRPr lang="en-US" altLang="es-ES" sz="500" b="1"/>
          </a:p>
        </p:txBody>
      </p:sp>
      <p:sp>
        <p:nvSpPr>
          <p:cNvPr id="3463" name="Text Box 430"/>
          <p:cNvSpPr txBox="1">
            <a:spLocks noChangeArrowheads="1"/>
          </p:cNvSpPr>
          <p:nvPr/>
        </p:nvSpPr>
        <p:spPr bwMode="auto">
          <a:xfrm>
            <a:off x="7239000" y="2819400"/>
            <a:ext cx="381000" cy="168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s-BO" altLang="es-ES" sz="500" b="1"/>
              <a:t> 33</a:t>
            </a:r>
            <a:endParaRPr lang="en-US" altLang="es-ES" sz="500" b="1"/>
          </a:p>
        </p:txBody>
      </p:sp>
      <p:sp>
        <p:nvSpPr>
          <p:cNvPr id="3464" name="Text Box 431"/>
          <p:cNvSpPr txBox="1">
            <a:spLocks noChangeArrowheads="1"/>
          </p:cNvSpPr>
          <p:nvPr/>
        </p:nvSpPr>
        <p:spPr bwMode="auto">
          <a:xfrm>
            <a:off x="7239000" y="2971800"/>
            <a:ext cx="381000" cy="168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s-BO" altLang="es-ES" sz="500" b="1"/>
              <a:t> 35</a:t>
            </a:r>
            <a:endParaRPr lang="en-US" altLang="es-ES" sz="500" b="1"/>
          </a:p>
        </p:txBody>
      </p:sp>
      <p:sp>
        <p:nvSpPr>
          <p:cNvPr id="3465" name="Text Box 432"/>
          <p:cNvSpPr txBox="1">
            <a:spLocks noChangeArrowheads="1"/>
          </p:cNvSpPr>
          <p:nvPr/>
        </p:nvSpPr>
        <p:spPr bwMode="auto">
          <a:xfrm>
            <a:off x="7239000" y="3124200"/>
            <a:ext cx="381000" cy="168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s-BO" altLang="es-ES" sz="500" b="1"/>
              <a:t> 37</a:t>
            </a:r>
            <a:endParaRPr lang="en-US" altLang="es-ES" sz="500" b="1"/>
          </a:p>
        </p:txBody>
      </p:sp>
      <p:sp>
        <p:nvSpPr>
          <p:cNvPr id="3466" name="Text Box 433"/>
          <p:cNvSpPr txBox="1">
            <a:spLocks noChangeArrowheads="1"/>
          </p:cNvSpPr>
          <p:nvPr/>
        </p:nvSpPr>
        <p:spPr bwMode="auto">
          <a:xfrm>
            <a:off x="7467600" y="3124200"/>
            <a:ext cx="381000" cy="168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s-BO" altLang="es-ES" sz="500" b="1"/>
              <a:t>46</a:t>
            </a:r>
            <a:endParaRPr lang="en-US" altLang="es-ES" sz="500" b="1"/>
          </a:p>
        </p:txBody>
      </p:sp>
      <p:sp>
        <p:nvSpPr>
          <p:cNvPr id="3467" name="Text Box 434"/>
          <p:cNvSpPr txBox="1">
            <a:spLocks noChangeArrowheads="1"/>
          </p:cNvSpPr>
          <p:nvPr/>
        </p:nvSpPr>
        <p:spPr bwMode="auto">
          <a:xfrm>
            <a:off x="7239000" y="3352800"/>
            <a:ext cx="533400" cy="168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s-BO" altLang="es-ES" sz="500" b="1"/>
              <a:t>ZONA - E</a:t>
            </a:r>
            <a:endParaRPr lang="en-US" altLang="es-ES" sz="500" b="1"/>
          </a:p>
        </p:txBody>
      </p:sp>
      <p:sp>
        <p:nvSpPr>
          <p:cNvPr id="3468" name="Arc 435"/>
          <p:cNvSpPr>
            <a:spLocks/>
          </p:cNvSpPr>
          <p:nvPr/>
        </p:nvSpPr>
        <p:spPr bwMode="auto">
          <a:xfrm flipH="1">
            <a:off x="8077200" y="3657600"/>
            <a:ext cx="76200" cy="76200"/>
          </a:xfrm>
          <a:custGeom>
            <a:avLst/>
            <a:gdLst>
              <a:gd name="T0" fmla="*/ 0 w 21600"/>
              <a:gd name="T1" fmla="*/ 0 h 21600"/>
              <a:gd name="T2" fmla="*/ 948327 w 21600"/>
              <a:gd name="T3" fmla="*/ 948327 h 21600"/>
              <a:gd name="T4" fmla="*/ 0 w 21600"/>
              <a:gd name="T5" fmla="*/ 948327 h 216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BO"/>
          </a:p>
        </p:txBody>
      </p:sp>
      <p:sp>
        <p:nvSpPr>
          <p:cNvPr id="3469" name="Line 436"/>
          <p:cNvSpPr>
            <a:spLocks noChangeShapeType="1"/>
          </p:cNvSpPr>
          <p:nvPr/>
        </p:nvSpPr>
        <p:spPr bwMode="auto">
          <a:xfrm>
            <a:off x="8153400" y="3657600"/>
            <a:ext cx="228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BO"/>
          </a:p>
        </p:txBody>
      </p:sp>
      <p:sp>
        <p:nvSpPr>
          <p:cNvPr id="3470" name="Line 437"/>
          <p:cNvSpPr>
            <a:spLocks noChangeShapeType="1"/>
          </p:cNvSpPr>
          <p:nvPr/>
        </p:nvSpPr>
        <p:spPr bwMode="auto">
          <a:xfrm>
            <a:off x="8534400" y="3810000"/>
            <a:ext cx="76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BO"/>
          </a:p>
        </p:txBody>
      </p:sp>
      <p:sp>
        <p:nvSpPr>
          <p:cNvPr id="3471" name="Line 438"/>
          <p:cNvSpPr>
            <a:spLocks noChangeShapeType="1"/>
          </p:cNvSpPr>
          <p:nvPr/>
        </p:nvSpPr>
        <p:spPr bwMode="auto">
          <a:xfrm>
            <a:off x="8610600" y="3810000"/>
            <a:ext cx="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BO"/>
          </a:p>
        </p:txBody>
      </p:sp>
      <p:sp>
        <p:nvSpPr>
          <p:cNvPr id="3472" name="Arc 439"/>
          <p:cNvSpPr>
            <a:spLocks/>
          </p:cNvSpPr>
          <p:nvPr/>
        </p:nvSpPr>
        <p:spPr bwMode="auto">
          <a:xfrm flipV="1">
            <a:off x="8534400" y="4267200"/>
            <a:ext cx="76200" cy="76200"/>
          </a:xfrm>
          <a:custGeom>
            <a:avLst/>
            <a:gdLst>
              <a:gd name="T0" fmla="*/ 0 w 21600"/>
              <a:gd name="T1" fmla="*/ 0 h 21600"/>
              <a:gd name="T2" fmla="*/ 948327 w 21600"/>
              <a:gd name="T3" fmla="*/ 948327 h 21600"/>
              <a:gd name="T4" fmla="*/ 0 w 21600"/>
              <a:gd name="T5" fmla="*/ 948327 h 216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BO"/>
          </a:p>
        </p:txBody>
      </p:sp>
      <p:sp>
        <p:nvSpPr>
          <p:cNvPr id="3473" name="Line 440"/>
          <p:cNvSpPr>
            <a:spLocks noChangeShapeType="1"/>
          </p:cNvSpPr>
          <p:nvPr/>
        </p:nvSpPr>
        <p:spPr bwMode="auto">
          <a:xfrm>
            <a:off x="8534400" y="434340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BO"/>
          </a:p>
        </p:txBody>
      </p:sp>
      <p:sp>
        <p:nvSpPr>
          <p:cNvPr id="3474" name="Rectangle 441"/>
          <p:cNvSpPr>
            <a:spLocks noChangeArrowheads="1"/>
          </p:cNvSpPr>
          <p:nvPr/>
        </p:nvSpPr>
        <p:spPr bwMode="auto">
          <a:xfrm>
            <a:off x="8153400" y="4038600"/>
            <a:ext cx="609600" cy="381000"/>
          </a:xfrm>
          <a:prstGeom prst="rect">
            <a:avLst/>
          </a:prstGeom>
          <a:solidFill>
            <a:schemeClr val="bg1"/>
          </a:solidFill>
          <a:ln w="9525">
            <a:solidFill>
              <a:srgbClr val="0000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BO" altLang="es-ES" sz="1800" b="1">
                <a:solidFill>
                  <a:srgbClr val="0000FF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YPFB</a:t>
            </a:r>
            <a:endParaRPr lang="en-US" altLang="es-ES" sz="1800" b="1">
              <a:solidFill>
                <a:srgbClr val="0000FF"/>
              </a:solidFill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475" name="Text Box 442"/>
          <p:cNvSpPr txBox="1">
            <a:spLocks noChangeArrowheads="1"/>
          </p:cNvSpPr>
          <p:nvPr/>
        </p:nvSpPr>
        <p:spPr bwMode="auto">
          <a:xfrm rot="5300793">
            <a:off x="8199438" y="4221162"/>
            <a:ext cx="533400" cy="168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s-BO" altLang="es-ES" sz="500" b="1"/>
              <a:t>ZONA - V</a:t>
            </a:r>
            <a:endParaRPr lang="en-US" altLang="es-ES" sz="500" b="1"/>
          </a:p>
        </p:txBody>
      </p:sp>
      <p:sp>
        <p:nvSpPr>
          <p:cNvPr id="3476" name="Oval 443" descr="Small grid"/>
          <p:cNvSpPr>
            <a:spLocks noChangeArrowheads="1"/>
          </p:cNvSpPr>
          <p:nvPr/>
        </p:nvSpPr>
        <p:spPr bwMode="auto">
          <a:xfrm>
            <a:off x="8458200" y="4724400"/>
            <a:ext cx="76200" cy="68263"/>
          </a:xfrm>
          <a:prstGeom prst="ellipse">
            <a:avLst/>
          </a:prstGeom>
          <a:pattFill prst="smGrid">
            <a:fgClr>
              <a:srgbClr val="006666"/>
            </a:fgClr>
            <a:bgClr>
              <a:srgbClr val="FFFFFF"/>
            </a:bgClr>
          </a:patt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BO" altLang="es-ES" sz="2400"/>
          </a:p>
        </p:txBody>
      </p:sp>
      <p:sp>
        <p:nvSpPr>
          <p:cNvPr id="3477" name="Text Box 444"/>
          <p:cNvSpPr txBox="1">
            <a:spLocks noChangeArrowheads="1"/>
          </p:cNvSpPr>
          <p:nvPr/>
        </p:nvSpPr>
        <p:spPr bwMode="auto">
          <a:xfrm>
            <a:off x="8382000" y="5410200"/>
            <a:ext cx="609600" cy="273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s-BO" altLang="es-ES" sz="400" b="1"/>
              <a:t>CARGADERO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s-BO" altLang="es-ES" sz="400" b="1"/>
              <a:t>VAGONES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s-BO" altLang="es-ES" sz="400" b="1"/>
              <a:t>COMBUSTIBLE</a:t>
            </a:r>
            <a:endParaRPr lang="en-US" altLang="es-ES" sz="400" b="1"/>
          </a:p>
        </p:txBody>
      </p:sp>
      <p:sp>
        <p:nvSpPr>
          <p:cNvPr id="3478" name="Rectangle 445"/>
          <p:cNvSpPr>
            <a:spLocks noChangeArrowheads="1"/>
          </p:cNvSpPr>
          <p:nvPr/>
        </p:nvSpPr>
        <p:spPr bwMode="auto">
          <a:xfrm>
            <a:off x="8153400" y="5791200"/>
            <a:ext cx="762000" cy="914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BO" altLang="es-ES" sz="2400"/>
          </a:p>
        </p:txBody>
      </p:sp>
      <p:sp>
        <p:nvSpPr>
          <p:cNvPr id="3479" name="Text Box 446"/>
          <p:cNvSpPr txBox="1">
            <a:spLocks noChangeArrowheads="1"/>
          </p:cNvSpPr>
          <p:nvPr/>
        </p:nvSpPr>
        <p:spPr bwMode="auto">
          <a:xfrm>
            <a:off x="8153400" y="6019800"/>
            <a:ext cx="6858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s-BO" altLang="es-ES" sz="500" b="1"/>
              <a:t>TRANSREDES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s-BO" altLang="es-ES" sz="500" b="1"/>
              <a:t>56.800 m2</a:t>
            </a:r>
            <a:endParaRPr lang="en-US" altLang="es-ES" sz="500" b="1"/>
          </a:p>
        </p:txBody>
      </p:sp>
      <p:sp>
        <p:nvSpPr>
          <p:cNvPr id="3480" name="Text Box 447"/>
          <p:cNvSpPr txBox="1">
            <a:spLocks noChangeArrowheads="1"/>
          </p:cNvSpPr>
          <p:nvPr/>
        </p:nvSpPr>
        <p:spPr bwMode="auto">
          <a:xfrm>
            <a:off x="8534400" y="3886200"/>
            <a:ext cx="609600" cy="276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s-BO" altLang="es-ES" sz="300" b="1"/>
              <a:t>ZONA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s-BO" altLang="es-ES" sz="300" b="1"/>
              <a:t>COMERCIAL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s-BO" altLang="es-ES" sz="300" b="1"/>
              <a:t>CARGADERO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s-BO" altLang="es-ES" sz="300" b="1"/>
              <a:t>TAMBORES</a:t>
            </a:r>
            <a:endParaRPr lang="en-US" altLang="es-ES" sz="300" b="1"/>
          </a:p>
        </p:txBody>
      </p:sp>
      <p:sp>
        <p:nvSpPr>
          <p:cNvPr id="3481" name="Text Box 448"/>
          <p:cNvSpPr txBox="1">
            <a:spLocks noChangeArrowheads="1"/>
          </p:cNvSpPr>
          <p:nvPr/>
        </p:nvSpPr>
        <p:spPr bwMode="auto">
          <a:xfrm>
            <a:off x="8534400" y="4343400"/>
            <a:ext cx="533400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s-BO" altLang="es-ES" sz="400" b="1"/>
              <a:t>CARGADERO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s-BO" altLang="es-ES" sz="400" b="1"/>
              <a:t>CISTERNAS</a:t>
            </a:r>
            <a:endParaRPr lang="en-US" altLang="es-ES" sz="400" b="1"/>
          </a:p>
        </p:txBody>
      </p:sp>
      <p:sp>
        <p:nvSpPr>
          <p:cNvPr id="3482" name="Line 449"/>
          <p:cNvSpPr>
            <a:spLocks noChangeShapeType="1"/>
          </p:cNvSpPr>
          <p:nvPr/>
        </p:nvSpPr>
        <p:spPr bwMode="auto">
          <a:xfrm>
            <a:off x="8534400" y="4648200"/>
            <a:ext cx="381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BO"/>
          </a:p>
        </p:txBody>
      </p:sp>
      <p:sp>
        <p:nvSpPr>
          <p:cNvPr id="3483" name="Arc 450"/>
          <p:cNvSpPr>
            <a:spLocks/>
          </p:cNvSpPr>
          <p:nvPr/>
        </p:nvSpPr>
        <p:spPr bwMode="auto">
          <a:xfrm>
            <a:off x="8915400" y="4648200"/>
            <a:ext cx="76200" cy="76200"/>
          </a:xfrm>
          <a:custGeom>
            <a:avLst/>
            <a:gdLst>
              <a:gd name="T0" fmla="*/ 0 w 21600"/>
              <a:gd name="T1" fmla="*/ 0 h 21600"/>
              <a:gd name="T2" fmla="*/ 948327 w 21600"/>
              <a:gd name="T3" fmla="*/ 948327 h 21600"/>
              <a:gd name="T4" fmla="*/ 0 w 21600"/>
              <a:gd name="T5" fmla="*/ 948327 h 216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BO"/>
          </a:p>
        </p:txBody>
      </p:sp>
      <p:sp>
        <p:nvSpPr>
          <p:cNvPr id="3484" name="Line 451"/>
          <p:cNvSpPr>
            <a:spLocks noChangeShapeType="1"/>
          </p:cNvSpPr>
          <p:nvPr/>
        </p:nvSpPr>
        <p:spPr bwMode="auto">
          <a:xfrm>
            <a:off x="8991600" y="4724400"/>
            <a:ext cx="0" cy="1981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BO"/>
          </a:p>
        </p:txBody>
      </p:sp>
      <p:sp>
        <p:nvSpPr>
          <p:cNvPr id="3485" name="Line 452"/>
          <p:cNvSpPr>
            <a:spLocks noChangeShapeType="1"/>
          </p:cNvSpPr>
          <p:nvPr/>
        </p:nvSpPr>
        <p:spPr bwMode="auto">
          <a:xfrm>
            <a:off x="8077200" y="3581400"/>
            <a:ext cx="838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BO"/>
          </a:p>
        </p:txBody>
      </p:sp>
      <p:sp>
        <p:nvSpPr>
          <p:cNvPr id="3486" name="Arc 453"/>
          <p:cNvSpPr>
            <a:spLocks/>
          </p:cNvSpPr>
          <p:nvPr/>
        </p:nvSpPr>
        <p:spPr bwMode="auto">
          <a:xfrm flipV="1">
            <a:off x="8915400" y="3505200"/>
            <a:ext cx="76200" cy="76200"/>
          </a:xfrm>
          <a:custGeom>
            <a:avLst/>
            <a:gdLst>
              <a:gd name="T0" fmla="*/ 0 w 21600"/>
              <a:gd name="T1" fmla="*/ 0 h 21600"/>
              <a:gd name="T2" fmla="*/ 948327 w 21600"/>
              <a:gd name="T3" fmla="*/ 948327 h 21600"/>
              <a:gd name="T4" fmla="*/ 0 w 21600"/>
              <a:gd name="T5" fmla="*/ 948327 h 216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BO"/>
          </a:p>
        </p:txBody>
      </p:sp>
      <p:sp>
        <p:nvSpPr>
          <p:cNvPr id="3487" name="Line 454"/>
          <p:cNvSpPr>
            <a:spLocks noChangeShapeType="1"/>
          </p:cNvSpPr>
          <p:nvPr/>
        </p:nvSpPr>
        <p:spPr bwMode="auto">
          <a:xfrm flipV="1">
            <a:off x="8991600" y="2819400"/>
            <a:ext cx="0" cy="685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BO"/>
          </a:p>
        </p:txBody>
      </p:sp>
      <p:sp>
        <p:nvSpPr>
          <p:cNvPr id="3488" name="Arc 455"/>
          <p:cNvSpPr>
            <a:spLocks/>
          </p:cNvSpPr>
          <p:nvPr/>
        </p:nvSpPr>
        <p:spPr bwMode="auto">
          <a:xfrm>
            <a:off x="8915400" y="2743200"/>
            <a:ext cx="76200" cy="76200"/>
          </a:xfrm>
          <a:custGeom>
            <a:avLst/>
            <a:gdLst>
              <a:gd name="T0" fmla="*/ 0 w 21600"/>
              <a:gd name="T1" fmla="*/ 0 h 21600"/>
              <a:gd name="T2" fmla="*/ 948327 w 21600"/>
              <a:gd name="T3" fmla="*/ 948327 h 21600"/>
              <a:gd name="T4" fmla="*/ 0 w 21600"/>
              <a:gd name="T5" fmla="*/ 948327 h 216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BO"/>
          </a:p>
        </p:txBody>
      </p:sp>
      <p:sp>
        <p:nvSpPr>
          <p:cNvPr id="3489" name="Line 456"/>
          <p:cNvSpPr>
            <a:spLocks noChangeShapeType="1"/>
          </p:cNvSpPr>
          <p:nvPr/>
        </p:nvSpPr>
        <p:spPr bwMode="auto">
          <a:xfrm flipH="1" flipV="1">
            <a:off x="8686800" y="2362200"/>
            <a:ext cx="22860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BO"/>
          </a:p>
        </p:txBody>
      </p:sp>
      <p:sp>
        <p:nvSpPr>
          <p:cNvPr id="3490" name="Line 457"/>
          <p:cNvSpPr>
            <a:spLocks noChangeShapeType="1"/>
          </p:cNvSpPr>
          <p:nvPr/>
        </p:nvSpPr>
        <p:spPr bwMode="auto">
          <a:xfrm flipV="1">
            <a:off x="8686800" y="1447800"/>
            <a:ext cx="0" cy="914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BO"/>
          </a:p>
        </p:txBody>
      </p:sp>
      <p:sp>
        <p:nvSpPr>
          <p:cNvPr id="3491" name="Freeform 458"/>
          <p:cNvSpPr>
            <a:spLocks/>
          </p:cNvSpPr>
          <p:nvPr/>
        </p:nvSpPr>
        <p:spPr bwMode="auto">
          <a:xfrm>
            <a:off x="6705600" y="1524000"/>
            <a:ext cx="2286000" cy="1600200"/>
          </a:xfrm>
          <a:custGeom>
            <a:avLst/>
            <a:gdLst>
              <a:gd name="T0" fmla="*/ 0 w 1752"/>
              <a:gd name="T1" fmla="*/ 0 h 1088"/>
              <a:gd name="T2" fmla="*/ 2147483646 w 1752"/>
              <a:gd name="T3" fmla="*/ 2147483646 h 1088"/>
              <a:gd name="T4" fmla="*/ 2147483646 w 1752"/>
              <a:gd name="T5" fmla="*/ 2147483646 h 1088"/>
              <a:gd name="T6" fmla="*/ 2147483646 w 1752"/>
              <a:gd name="T7" fmla="*/ 2147483646 h 1088"/>
              <a:gd name="T8" fmla="*/ 2147483646 w 1752"/>
              <a:gd name="T9" fmla="*/ 2147483646 h 1088"/>
              <a:gd name="T10" fmla="*/ 2147483646 w 1752"/>
              <a:gd name="T11" fmla="*/ 2147483646 h 1088"/>
              <a:gd name="T12" fmla="*/ 2147483646 w 1752"/>
              <a:gd name="T13" fmla="*/ 2147483646 h 1088"/>
              <a:gd name="T14" fmla="*/ 2147483646 w 1752"/>
              <a:gd name="T15" fmla="*/ 2147483646 h 1088"/>
              <a:gd name="T16" fmla="*/ 2147483646 w 1752"/>
              <a:gd name="T17" fmla="*/ 2147483646 h 1088"/>
              <a:gd name="T18" fmla="*/ 2147483646 w 1752"/>
              <a:gd name="T19" fmla="*/ 2147483646 h 1088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1752" h="1088">
                <a:moveTo>
                  <a:pt x="0" y="0"/>
                </a:moveTo>
                <a:cubicBezTo>
                  <a:pt x="60" y="64"/>
                  <a:pt x="120" y="128"/>
                  <a:pt x="144" y="144"/>
                </a:cubicBezTo>
                <a:cubicBezTo>
                  <a:pt x="168" y="160"/>
                  <a:pt x="128" y="80"/>
                  <a:pt x="144" y="96"/>
                </a:cubicBezTo>
                <a:cubicBezTo>
                  <a:pt x="160" y="112"/>
                  <a:pt x="192" y="192"/>
                  <a:pt x="240" y="240"/>
                </a:cubicBezTo>
                <a:cubicBezTo>
                  <a:pt x="288" y="288"/>
                  <a:pt x="360" y="352"/>
                  <a:pt x="432" y="384"/>
                </a:cubicBezTo>
                <a:cubicBezTo>
                  <a:pt x="504" y="416"/>
                  <a:pt x="584" y="408"/>
                  <a:pt x="672" y="432"/>
                </a:cubicBezTo>
                <a:cubicBezTo>
                  <a:pt x="760" y="456"/>
                  <a:pt x="856" y="456"/>
                  <a:pt x="960" y="528"/>
                </a:cubicBezTo>
                <a:cubicBezTo>
                  <a:pt x="1064" y="600"/>
                  <a:pt x="1176" y="776"/>
                  <a:pt x="1296" y="864"/>
                </a:cubicBezTo>
                <a:cubicBezTo>
                  <a:pt x="1416" y="952"/>
                  <a:pt x="1608" y="1024"/>
                  <a:pt x="1680" y="1056"/>
                </a:cubicBezTo>
                <a:cubicBezTo>
                  <a:pt x="1752" y="1088"/>
                  <a:pt x="1720" y="1056"/>
                  <a:pt x="1728" y="1056"/>
                </a:cubicBezTo>
              </a:path>
            </a:pathLst>
          </a:custGeom>
          <a:noFill/>
          <a:ln w="9525" cap="flat" cmpd="sng">
            <a:solidFill>
              <a:schemeClr val="tx1"/>
            </a:solidFill>
            <a:prstDash val="solid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BO"/>
          </a:p>
        </p:txBody>
      </p:sp>
      <p:grpSp>
        <p:nvGrpSpPr>
          <p:cNvPr id="3492" name="Group 459"/>
          <p:cNvGrpSpPr>
            <a:grpSpLocks/>
          </p:cNvGrpSpPr>
          <p:nvPr/>
        </p:nvGrpSpPr>
        <p:grpSpPr bwMode="auto">
          <a:xfrm>
            <a:off x="4191000" y="762000"/>
            <a:ext cx="2743200" cy="685800"/>
            <a:chOff x="2352" y="480"/>
            <a:chExt cx="1728" cy="432"/>
          </a:xfrm>
        </p:grpSpPr>
        <p:sp>
          <p:nvSpPr>
            <p:cNvPr id="3582" name="Freeform 460"/>
            <p:cNvSpPr>
              <a:spLocks/>
            </p:cNvSpPr>
            <p:nvPr/>
          </p:nvSpPr>
          <p:spPr bwMode="auto">
            <a:xfrm>
              <a:off x="2352" y="576"/>
              <a:ext cx="1584" cy="336"/>
            </a:xfrm>
            <a:custGeom>
              <a:avLst/>
              <a:gdLst>
                <a:gd name="T0" fmla="*/ 0 w 3216"/>
                <a:gd name="T1" fmla="*/ 0 h 1408"/>
                <a:gd name="T2" fmla="*/ 46 w 3216"/>
                <a:gd name="T3" fmla="*/ 1 h 1408"/>
                <a:gd name="T4" fmla="*/ 63 w 3216"/>
                <a:gd name="T5" fmla="*/ 0 h 1408"/>
                <a:gd name="T6" fmla="*/ 74 w 3216"/>
                <a:gd name="T7" fmla="*/ 1 h 1408"/>
                <a:gd name="T8" fmla="*/ 109 w 3216"/>
                <a:gd name="T9" fmla="*/ 1 h 1408"/>
                <a:gd name="T10" fmla="*/ 132 w 3216"/>
                <a:gd name="T11" fmla="*/ 2 h 1408"/>
                <a:gd name="T12" fmla="*/ 143 w 3216"/>
                <a:gd name="T13" fmla="*/ 2 h 1408"/>
                <a:gd name="T14" fmla="*/ 166 w 3216"/>
                <a:gd name="T15" fmla="*/ 3 h 1408"/>
                <a:gd name="T16" fmla="*/ 184 w 3216"/>
                <a:gd name="T17" fmla="*/ 4 h 1408"/>
                <a:gd name="T18" fmla="*/ 195 w 3216"/>
                <a:gd name="T19" fmla="*/ 6 h 1408"/>
                <a:gd name="T20" fmla="*/ 206 w 3216"/>
                <a:gd name="T21" fmla="*/ 7 h 1408"/>
                <a:gd name="T22" fmla="*/ 218 w 3216"/>
                <a:gd name="T23" fmla="*/ 8 h 1408"/>
                <a:gd name="T24" fmla="*/ 247 w 3216"/>
                <a:gd name="T25" fmla="*/ 10 h 1408"/>
                <a:gd name="T26" fmla="*/ 275 w 3216"/>
                <a:gd name="T27" fmla="*/ 11 h 1408"/>
                <a:gd name="T28" fmla="*/ 298 w 3216"/>
                <a:gd name="T29" fmla="*/ 12 h 1408"/>
                <a:gd name="T30" fmla="*/ 321 w 3216"/>
                <a:gd name="T31" fmla="*/ 13 h 1408"/>
                <a:gd name="T32" fmla="*/ 356 w 3216"/>
                <a:gd name="T33" fmla="*/ 18 h 1408"/>
                <a:gd name="T34" fmla="*/ 378 w 3216"/>
                <a:gd name="T35" fmla="*/ 19 h 1408"/>
                <a:gd name="T36" fmla="*/ 384 w 3216"/>
                <a:gd name="T37" fmla="*/ 19 h 1408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3216" h="1408">
                  <a:moveTo>
                    <a:pt x="0" y="0"/>
                  </a:moveTo>
                  <a:cubicBezTo>
                    <a:pt x="148" y="24"/>
                    <a:pt x="296" y="48"/>
                    <a:pt x="384" y="48"/>
                  </a:cubicBezTo>
                  <a:cubicBezTo>
                    <a:pt x="472" y="48"/>
                    <a:pt x="488" y="0"/>
                    <a:pt x="528" y="0"/>
                  </a:cubicBezTo>
                  <a:cubicBezTo>
                    <a:pt x="568" y="0"/>
                    <a:pt x="560" y="40"/>
                    <a:pt x="624" y="48"/>
                  </a:cubicBezTo>
                  <a:cubicBezTo>
                    <a:pt x="688" y="56"/>
                    <a:pt x="832" y="32"/>
                    <a:pt x="912" y="48"/>
                  </a:cubicBezTo>
                  <a:cubicBezTo>
                    <a:pt x="992" y="64"/>
                    <a:pt x="1056" y="128"/>
                    <a:pt x="1104" y="144"/>
                  </a:cubicBezTo>
                  <a:cubicBezTo>
                    <a:pt x="1152" y="160"/>
                    <a:pt x="1152" y="136"/>
                    <a:pt x="1200" y="144"/>
                  </a:cubicBezTo>
                  <a:cubicBezTo>
                    <a:pt x="1248" y="152"/>
                    <a:pt x="1336" y="168"/>
                    <a:pt x="1392" y="192"/>
                  </a:cubicBezTo>
                  <a:cubicBezTo>
                    <a:pt x="1448" y="216"/>
                    <a:pt x="1496" y="248"/>
                    <a:pt x="1536" y="288"/>
                  </a:cubicBezTo>
                  <a:cubicBezTo>
                    <a:pt x="1576" y="328"/>
                    <a:pt x="1600" y="392"/>
                    <a:pt x="1632" y="432"/>
                  </a:cubicBezTo>
                  <a:cubicBezTo>
                    <a:pt x="1664" y="472"/>
                    <a:pt x="1696" y="504"/>
                    <a:pt x="1728" y="528"/>
                  </a:cubicBezTo>
                  <a:cubicBezTo>
                    <a:pt x="1760" y="552"/>
                    <a:pt x="1768" y="544"/>
                    <a:pt x="1824" y="576"/>
                  </a:cubicBezTo>
                  <a:cubicBezTo>
                    <a:pt x="1880" y="608"/>
                    <a:pt x="1984" y="688"/>
                    <a:pt x="2064" y="720"/>
                  </a:cubicBezTo>
                  <a:cubicBezTo>
                    <a:pt x="2144" y="752"/>
                    <a:pt x="2232" y="736"/>
                    <a:pt x="2304" y="768"/>
                  </a:cubicBezTo>
                  <a:cubicBezTo>
                    <a:pt x="2376" y="800"/>
                    <a:pt x="2432" y="880"/>
                    <a:pt x="2496" y="912"/>
                  </a:cubicBezTo>
                  <a:cubicBezTo>
                    <a:pt x="2560" y="944"/>
                    <a:pt x="2608" y="896"/>
                    <a:pt x="2688" y="960"/>
                  </a:cubicBezTo>
                  <a:cubicBezTo>
                    <a:pt x="2768" y="1024"/>
                    <a:pt x="2896" y="1224"/>
                    <a:pt x="2976" y="1296"/>
                  </a:cubicBezTo>
                  <a:cubicBezTo>
                    <a:pt x="3056" y="1368"/>
                    <a:pt x="3128" y="1376"/>
                    <a:pt x="3168" y="1392"/>
                  </a:cubicBezTo>
                  <a:cubicBezTo>
                    <a:pt x="3208" y="1408"/>
                    <a:pt x="3208" y="1392"/>
                    <a:pt x="3216" y="1392"/>
                  </a:cubicBezTo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BO"/>
            </a:p>
          </p:txBody>
        </p:sp>
        <p:sp>
          <p:nvSpPr>
            <p:cNvPr id="3583" name="Freeform 461"/>
            <p:cNvSpPr>
              <a:spLocks/>
            </p:cNvSpPr>
            <p:nvPr/>
          </p:nvSpPr>
          <p:spPr bwMode="auto">
            <a:xfrm>
              <a:off x="2400" y="480"/>
              <a:ext cx="1680" cy="432"/>
            </a:xfrm>
            <a:custGeom>
              <a:avLst/>
              <a:gdLst>
                <a:gd name="T0" fmla="*/ 0 w 3216"/>
                <a:gd name="T1" fmla="*/ 0 h 1408"/>
                <a:gd name="T2" fmla="*/ 55 w 3216"/>
                <a:gd name="T3" fmla="*/ 2 h 1408"/>
                <a:gd name="T4" fmla="*/ 75 w 3216"/>
                <a:gd name="T5" fmla="*/ 0 h 1408"/>
                <a:gd name="T6" fmla="*/ 89 w 3216"/>
                <a:gd name="T7" fmla="*/ 2 h 1408"/>
                <a:gd name="T8" fmla="*/ 130 w 3216"/>
                <a:gd name="T9" fmla="*/ 2 h 1408"/>
                <a:gd name="T10" fmla="*/ 157 w 3216"/>
                <a:gd name="T11" fmla="*/ 4 h 1408"/>
                <a:gd name="T12" fmla="*/ 171 w 3216"/>
                <a:gd name="T13" fmla="*/ 4 h 1408"/>
                <a:gd name="T14" fmla="*/ 199 w 3216"/>
                <a:gd name="T15" fmla="*/ 6 h 1408"/>
                <a:gd name="T16" fmla="*/ 219 w 3216"/>
                <a:gd name="T17" fmla="*/ 8 h 1408"/>
                <a:gd name="T18" fmla="*/ 233 w 3216"/>
                <a:gd name="T19" fmla="*/ 13 h 1408"/>
                <a:gd name="T20" fmla="*/ 247 w 3216"/>
                <a:gd name="T21" fmla="*/ 15 h 1408"/>
                <a:gd name="T22" fmla="*/ 260 w 3216"/>
                <a:gd name="T23" fmla="*/ 17 h 1408"/>
                <a:gd name="T24" fmla="*/ 294 w 3216"/>
                <a:gd name="T25" fmla="*/ 21 h 1408"/>
                <a:gd name="T26" fmla="*/ 329 w 3216"/>
                <a:gd name="T27" fmla="*/ 22 h 1408"/>
                <a:gd name="T28" fmla="*/ 356 w 3216"/>
                <a:gd name="T29" fmla="*/ 26 h 1408"/>
                <a:gd name="T30" fmla="*/ 383 w 3216"/>
                <a:gd name="T31" fmla="*/ 28 h 1408"/>
                <a:gd name="T32" fmla="*/ 424 w 3216"/>
                <a:gd name="T33" fmla="*/ 37 h 1408"/>
                <a:gd name="T34" fmla="*/ 452 w 3216"/>
                <a:gd name="T35" fmla="*/ 40 h 1408"/>
                <a:gd name="T36" fmla="*/ 459 w 3216"/>
                <a:gd name="T37" fmla="*/ 40 h 1408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3216" h="1408">
                  <a:moveTo>
                    <a:pt x="0" y="0"/>
                  </a:moveTo>
                  <a:cubicBezTo>
                    <a:pt x="148" y="24"/>
                    <a:pt x="296" y="48"/>
                    <a:pt x="384" y="48"/>
                  </a:cubicBezTo>
                  <a:cubicBezTo>
                    <a:pt x="472" y="48"/>
                    <a:pt x="488" y="0"/>
                    <a:pt x="528" y="0"/>
                  </a:cubicBezTo>
                  <a:cubicBezTo>
                    <a:pt x="568" y="0"/>
                    <a:pt x="560" y="40"/>
                    <a:pt x="624" y="48"/>
                  </a:cubicBezTo>
                  <a:cubicBezTo>
                    <a:pt x="688" y="56"/>
                    <a:pt x="832" y="32"/>
                    <a:pt x="912" y="48"/>
                  </a:cubicBezTo>
                  <a:cubicBezTo>
                    <a:pt x="992" y="64"/>
                    <a:pt x="1056" y="128"/>
                    <a:pt x="1104" y="144"/>
                  </a:cubicBezTo>
                  <a:cubicBezTo>
                    <a:pt x="1152" y="160"/>
                    <a:pt x="1152" y="136"/>
                    <a:pt x="1200" y="144"/>
                  </a:cubicBezTo>
                  <a:cubicBezTo>
                    <a:pt x="1248" y="152"/>
                    <a:pt x="1336" y="168"/>
                    <a:pt x="1392" y="192"/>
                  </a:cubicBezTo>
                  <a:cubicBezTo>
                    <a:pt x="1448" y="216"/>
                    <a:pt x="1496" y="248"/>
                    <a:pt x="1536" y="288"/>
                  </a:cubicBezTo>
                  <a:cubicBezTo>
                    <a:pt x="1576" y="328"/>
                    <a:pt x="1600" y="392"/>
                    <a:pt x="1632" y="432"/>
                  </a:cubicBezTo>
                  <a:cubicBezTo>
                    <a:pt x="1664" y="472"/>
                    <a:pt x="1696" y="504"/>
                    <a:pt x="1728" y="528"/>
                  </a:cubicBezTo>
                  <a:cubicBezTo>
                    <a:pt x="1760" y="552"/>
                    <a:pt x="1768" y="544"/>
                    <a:pt x="1824" y="576"/>
                  </a:cubicBezTo>
                  <a:cubicBezTo>
                    <a:pt x="1880" y="608"/>
                    <a:pt x="1984" y="688"/>
                    <a:pt x="2064" y="720"/>
                  </a:cubicBezTo>
                  <a:cubicBezTo>
                    <a:pt x="2144" y="752"/>
                    <a:pt x="2232" y="736"/>
                    <a:pt x="2304" y="768"/>
                  </a:cubicBezTo>
                  <a:cubicBezTo>
                    <a:pt x="2376" y="800"/>
                    <a:pt x="2432" y="880"/>
                    <a:pt x="2496" y="912"/>
                  </a:cubicBezTo>
                  <a:cubicBezTo>
                    <a:pt x="2560" y="944"/>
                    <a:pt x="2608" y="896"/>
                    <a:pt x="2688" y="960"/>
                  </a:cubicBezTo>
                  <a:cubicBezTo>
                    <a:pt x="2768" y="1024"/>
                    <a:pt x="2896" y="1224"/>
                    <a:pt x="2976" y="1296"/>
                  </a:cubicBezTo>
                  <a:cubicBezTo>
                    <a:pt x="3056" y="1368"/>
                    <a:pt x="3128" y="1376"/>
                    <a:pt x="3168" y="1392"/>
                  </a:cubicBezTo>
                  <a:cubicBezTo>
                    <a:pt x="3208" y="1408"/>
                    <a:pt x="3208" y="1392"/>
                    <a:pt x="3216" y="1392"/>
                  </a:cubicBezTo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BO"/>
            </a:p>
          </p:txBody>
        </p:sp>
      </p:grpSp>
      <p:sp>
        <p:nvSpPr>
          <p:cNvPr id="3493" name="Freeform 462"/>
          <p:cNvSpPr>
            <a:spLocks/>
          </p:cNvSpPr>
          <p:nvPr/>
        </p:nvSpPr>
        <p:spPr bwMode="auto">
          <a:xfrm>
            <a:off x="6934200" y="1524000"/>
            <a:ext cx="2057400" cy="1447800"/>
          </a:xfrm>
          <a:custGeom>
            <a:avLst/>
            <a:gdLst>
              <a:gd name="T0" fmla="*/ 0 w 1752"/>
              <a:gd name="T1" fmla="*/ 0 h 1088"/>
              <a:gd name="T2" fmla="*/ 2147483646 w 1752"/>
              <a:gd name="T3" fmla="*/ 2147483646 h 1088"/>
              <a:gd name="T4" fmla="*/ 2147483646 w 1752"/>
              <a:gd name="T5" fmla="*/ 2147483646 h 1088"/>
              <a:gd name="T6" fmla="*/ 2147483646 w 1752"/>
              <a:gd name="T7" fmla="*/ 2147483646 h 1088"/>
              <a:gd name="T8" fmla="*/ 2147483646 w 1752"/>
              <a:gd name="T9" fmla="*/ 2147483646 h 1088"/>
              <a:gd name="T10" fmla="*/ 2147483646 w 1752"/>
              <a:gd name="T11" fmla="*/ 2147483646 h 1088"/>
              <a:gd name="T12" fmla="*/ 2147483646 w 1752"/>
              <a:gd name="T13" fmla="*/ 2147483646 h 1088"/>
              <a:gd name="T14" fmla="*/ 2147483646 w 1752"/>
              <a:gd name="T15" fmla="*/ 2147483646 h 1088"/>
              <a:gd name="T16" fmla="*/ 2147483646 w 1752"/>
              <a:gd name="T17" fmla="*/ 2147483646 h 1088"/>
              <a:gd name="T18" fmla="*/ 2147483646 w 1752"/>
              <a:gd name="T19" fmla="*/ 2147483646 h 1088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1752" h="1088">
                <a:moveTo>
                  <a:pt x="0" y="0"/>
                </a:moveTo>
                <a:cubicBezTo>
                  <a:pt x="60" y="64"/>
                  <a:pt x="120" y="128"/>
                  <a:pt x="144" y="144"/>
                </a:cubicBezTo>
                <a:cubicBezTo>
                  <a:pt x="168" y="160"/>
                  <a:pt x="128" y="80"/>
                  <a:pt x="144" y="96"/>
                </a:cubicBezTo>
                <a:cubicBezTo>
                  <a:pt x="160" y="112"/>
                  <a:pt x="192" y="192"/>
                  <a:pt x="240" y="240"/>
                </a:cubicBezTo>
                <a:cubicBezTo>
                  <a:pt x="288" y="288"/>
                  <a:pt x="360" y="352"/>
                  <a:pt x="432" y="384"/>
                </a:cubicBezTo>
                <a:cubicBezTo>
                  <a:pt x="504" y="416"/>
                  <a:pt x="584" y="408"/>
                  <a:pt x="672" y="432"/>
                </a:cubicBezTo>
                <a:cubicBezTo>
                  <a:pt x="760" y="456"/>
                  <a:pt x="856" y="456"/>
                  <a:pt x="960" y="528"/>
                </a:cubicBezTo>
                <a:cubicBezTo>
                  <a:pt x="1064" y="600"/>
                  <a:pt x="1176" y="776"/>
                  <a:pt x="1296" y="864"/>
                </a:cubicBezTo>
                <a:cubicBezTo>
                  <a:pt x="1416" y="952"/>
                  <a:pt x="1608" y="1024"/>
                  <a:pt x="1680" y="1056"/>
                </a:cubicBezTo>
                <a:cubicBezTo>
                  <a:pt x="1752" y="1088"/>
                  <a:pt x="1720" y="1056"/>
                  <a:pt x="1728" y="1056"/>
                </a:cubicBezTo>
              </a:path>
            </a:pathLst>
          </a:custGeom>
          <a:noFill/>
          <a:ln w="9525" cap="flat" cmpd="sng">
            <a:solidFill>
              <a:schemeClr val="tx1"/>
            </a:solidFill>
            <a:prstDash val="solid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BO"/>
          </a:p>
        </p:txBody>
      </p:sp>
      <p:sp>
        <p:nvSpPr>
          <p:cNvPr id="3494" name="AutoShape 463"/>
          <p:cNvSpPr>
            <a:spLocks noChangeArrowheads="1"/>
          </p:cNvSpPr>
          <p:nvPr/>
        </p:nvSpPr>
        <p:spPr bwMode="auto">
          <a:xfrm>
            <a:off x="6477000" y="1447800"/>
            <a:ext cx="685800" cy="76200"/>
          </a:xfrm>
          <a:prstGeom prst="leftRightArrowCallout">
            <a:avLst>
              <a:gd name="adj1" fmla="val 25000"/>
              <a:gd name="adj2" fmla="val 25000"/>
              <a:gd name="adj3" fmla="val 112500"/>
              <a:gd name="adj4" fmla="val 50000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BO" altLang="es-ES" sz="2400"/>
          </a:p>
        </p:txBody>
      </p:sp>
      <p:sp>
        <p:nvSpPr>
          <p:cNvPr id="3495" name="Text Box 464"/>
          <p:cNvSpPr txBox="1">
            <a:spLocks noChangeArrowheads="1"/>
          </p:cNvSpPr>
          <p:nvPr/>
        </p:nvSpPr>
        <p:spPr bwMode="auto">
          <a:xfrm>
            <a:off x="6781800" y="1295400"/>
            <a:ext cx="381000" cy="152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s-BO" altLang="es-ES" sz="400"/>
              <a:t>PUENTE</a:t>
            </a:r>
            <a:endParaRPr lang="en-US" altLang="es-ES" sz="400"/>
          </a:p>
        </p:txBody>
      </p:sp>
      <p:sp>
        <p:nvSpPr>
          <p:cNvPr id="3496" name="Line 465"/>
          <p:cNvSpPr>
            <a:spLocks noChangeShapeType="1"/>
          </p:cNvSpPr>
          <p:nvPr/>
        </p:nvSpPr>
        <p:spPr bwMode="auto">
          <a:xfrm flipH="1">
            <a:off x="7086600" y="3733800"/>
            <a:ext cx="1143000" cy="0"/>
          </a:xfrm>
          <a:prstGeom prst="line">
            <a:avLst/>
          </a:prstGeom>
          <a:noFill/>
          <a:ln w="57150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s-BO"/>
          </a:p>
        </p:txBody>
      </p:sp>
      <p:sp>
        <p:nvSpPr>
          <p:cNvPr id="3497" name="Line 466"/>
          <p:cNvSpPr>
            <a:spLocks noChangeShapeType="1"/>
          </p:cNvSpPr>
          <p:nvPr/>
        </p:nvSpPr>
        <p:spPr bwMode="auto">
          <a:xfrm>
            <a:off x="7086600" y="3733800"/>
            <a:ext cx="0" cy="838200"/>
          </a:xfrm>
          <a:prstGeom prst="line">
            <a:avLst/>
          </a:prstGeom>
          <a:noFill/>
          <a:ln w="57150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s-BO"/>
          </a:p>
        </p:txBody>
      </p:sp>
      <p:sp>
        <p:nvSpPr>
          <p:cNvPr id="3498" name="Line 467"/>
          <p:cNvSpPr>
            <a:spLocks noChangeShapeType="1"/>
          </p:cNvSpPr>
          <p:nvPr/>
        </p:nvSpPr>
        <p:spPr bwMode="auto">
          <a:xfrm>
            <a:off x="7086600" y="5334000"/>
            <a:ext cx="838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s-BO"/>
          </a:p>
        </p:txBody>
      </p:sp>
      <p:sp>
        <p:nvSpPr>
          <p:cNvPr id="3499" name="Line 468"/>
          <p:cNvSpPr>
            <a:spLocks noChangeShapeType="1"/>
          </p:cNvSpPr>
          <p:nvPr/>
        </p:nvSpPr>
        <p:spPr bwMode="auto">
          <a:xfrm>
            <a:off x="7086600" y="5410200"/>
            <a:ext cx="1143000" cy="0"/>
          </a:xfrm>
          <a:prstGeom prst="line">
            <a:avLst/>
          </a:prstGeom>
          <a:noFill/>
          <a:ln w="57150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s-BO"/>
          </a:p>
        </p:txBody>
      </p:sp>
      <p:sp>
        <p:nvSpPr>
          <p:cNvPr id="3500" name="Line 469"/>
          <p:cNvSpPr>
            <a:spLocks noChangeShapeType="1"/>
          </p:cNvSpPr>
          <p:nvPr/>
        </p:nvSpPr>
        <p:spPr bwMode="auto">
          <a:xfrm>
            <a:off x="8229600" y="5410200"/>
            <a:ext cx="0" cy="1447800"/>
          </a:xfrm>
          <a:prstGeom prst="line">
            <a:avLst/>
          </a:prstGeom>
          <a:noFill/>
          <a:ln w="57150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s-BO"/>
          </a:p>
        </p:txBody>
      </p:sp>
      <p:sp>
        <p:nvSpPr>
          <p:cNvPr id="3501" name="Line 470"/>
          <p:cNvSpPr>
            <a:spLocks noChangeShapeType="1"/>
          </p:cNvSpPr>
          <p:nvPr/>
        </p:nvSpPr>
        <p:spPr bwMode="auto">
          <a:xfrm>
            <a:off x="8077200" y="3733800"/>
            <a:ext cx="1066800" cy="0"/>
          </a:xfrm>
          <a:prstGeom prst="line">
            <a:avLst/>
          </a:prstGeom>
          <a:noFill/>
          <a:ln w="57150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s-BO"/>
          </a:p>
        </p:txBody>
      </p:sp>
      <p:sp>
        <p:nvSpPr>
          <p:cNvPr id="3502" name="Line 471"/>
          <p:cNvSpPr>
            <a:spLocks noChangeShapeType="1"/>
          </p:cNvSpPr>
          <p:nvPr/>
        </p:nvSpPr>
        <p:spPr bwMode="auto">
          <a:xfrm flipV="1">
            <a:off x="8686800" y="2743200"/>
            <a:ext cx="0" cy="914400"/>
          </a:xfrm>
          <a:prstGeom prst="line">
            <a:avLst/>
          </a:prstGeom>
          <a:noFill/>
          <a:ln w="57150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s-BO"/>
          </a:p>
        </p:txBody>
      </p:sp>
      <p:sp>
        <p:nvSpPr>
          <p:cNvPr id="3503" name="Line 472"/>
          <p:cNvSpPr>
            <a:spLocks noChangeShapeType="1"/>
          </p:cNvSpPr>
          <p:nvPr/>
        </p:nvSpPr>
        <p:spPr bwMode="auto">
          <a:xfrm flipH="1">
            <a:off x="8610600" y="1371600"/>
            <a:ext cx="76200" cy="152400"/>
          </a:xfrm>
          <a:prstGeom prst="line">
            <a:avLst/>
          </a:prstGeom>
          <a:noFill/>
          <a:ln w="38100">
            <a:pattFill prst="dashHorz">
              <a:fgClr>
                <a:schemeClr val="accent2"/>
              </a:fgClr>
              <a:bgClr>
                <a:srgbClr val="FFFFFF"/>
              </a:bgClr>
            </a:patt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s-BO"/>
          </a:p>
        </p:txBody>
      </p:sp>
      <p:sp>
        <p:nvSpPr>
          <p:cNvPr id="3504" name="Line 473"/>
          <p:cNvSpPr>
            <a:spLocks noChangeShapeType="1"/>
          </p:cNvSpPr>
          <p:nvPr/>
        </p:nvSpPr>
        <p:spPr bwMode="auto">
          <a:xfrm>
            <a:off x="2667000" y="1905000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s-BO"/>
          </a:p>
        </p:txBody>
      </p:sp>
      <p:sp>
        <p:nvSpPr>
          <p:cNvPr id="3505" name="Rectangle 474" descr="Dashed upward diagonal"/>
          <p:cNvSpPr>
            <a:spLocks noChangeArrowheads="1"/>
          </p:cNvSpPr>
          <p:nvPr/>
        </p:nvSpPr>
        <p:spPr bwMode="auto">
          <a:xfrm>
            <a:off x="1143000" y="990600"/>
            <a:ext cx="228600" cy="381000"/>
          </a:xfrm>
          <a:prstGeom prst="rect">
            <a:avLst/>
          </a:prstGeom>
          <a:pattFill prst="dashUpDiag">
            <a:fgClr>
              <a:schemeClr val="accent1"/>
            </a:fgClr>
            <a:bgClr>
              <a:schemeClr val="bg1"/>
            </a:bgClr>
          </a:patt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BO" altLang="es-ES" sz="2400"/>
          </a:p>
        </p:txBody>
      </p:sp>
      <p:sp>
        <p:nvSpPr>
          <p:cNvPr id="3506" name="Text Box 475"/>
          <p:cNvSpPr txBox="1">
            <a:spLocks noChangeArrowheads="1"/>
          </p:cNvSpPr>
          <p:nvPr/>
        </p:nvSpPr>
        <p:spPr bwMode="auto">
          <a:xfrm>
            <a:off x="7235825" y="3860800"/>
            <a:ext cx="865188" cy="639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s-ES" sz="1200" b="1">
                <a:solidFill>
                  <a:srgbClr val="FF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YPFB-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s-ES" sz="1200" b="1">
                <a:solidFill>
                  <a:srgbClr val="FF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LOGISTICA</a:t>
            </a:r>
          </a:p>
        </p:txBody>
      </p:sp>
      <p:sp>
        <p:nvSpPr>
          <p:cNvPr id="3507" name="Line 476"/>
          <p:cNvSpPr>
            <a:spLocks noChangeShapeType="1"/>
          </p:cNvSpPr>
          <p:nvPr/>
        </p:nvSpPr>
        <p:spPr bwMode="auto">
          <a:xfrm>
            <a:off x="8229600" y="5410200"/>
            <a:ext cx="914400" cy="0"/>
          </a:xfrm>
          <a:prstGeom prst="line">
            <a:avLst/>
          </a:prstGeom>
          <a:noFill/>
          <a:ln w="57150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s-BO"/>
          </a:p>
        </p:txBody>
      </p:sp>
      <p:sp>
        <p:nvSpPr>
          <p:cNvPr id="3508" name="Text Box 477"/>
          <p:cNvSpPr txBox="1">
            <a:spLocks noChangeArrowheads="1"/>
          </p:cNvSpPr>
          <p:nvPr/>
        </p:nvSpPr>
        <p:spPr bwMode="auto">
          <a:xfrm>
            <a:off x="8229600" y="5867400"/>
            <a:ext cx="914400" cy="639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BO" altLang="es-ES" sz="1200" b="1">
                <a:solidFill>
                  <a:srgbClr val="FF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YPFB-TRANSPORTE</a:t>
            </a:r>
            <a:endParaRPr lang="en-US" altLang="es-ES" sz="1200" b="1">
              <a:solidFill>
                <a:srgbClr val="FF0000"/>
              </a:solidFill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509" name="Line 478"/>
          <p:cNvSpPr>
            <a:spLocks noChangeShapeType="1"/>
          </p:cNvSpPr>
          <p:nvPr/>
        </p:nvSpPr>
        <p:spPr bwMode="auto">
          <a:xfrm>
            <a:off x="9134475" y="3733800"/>
            <a:ext cx="0" cy="30480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s-BO"/>
          </a:p>
        </p:txBody>
      </p:sp>
      <p:sp>
        <p:nvSpPr>
          <p:cNvPr id="3510" name="Line 479"/>
          <p:cNvSpPr>
            <a:spLocks noChangeShapeType="1"/>
          </p:cNvSpPr>
          <p:nvPr/>
        </p:nvSpPr>
        <p:spPr bwMode="auto">
          <a:xfrm flipH="1">
            <a:off x="8839200" y="4038600"/>
            <a:ext cx="304800" cy="0"/>
          </a:xfrm>
          <a:prstGeom prst="line">
            <a:avLst/>
          </a:prstGeom>
          <a:noFill/>
          <a:ln w="57150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s-BO"/>
          </a:p>
        </p:txBody>
      </p:sp>
      <p:sp>
        <p:nvSpPr>
          <p:cNvPr id="3511" name="Line 480"/>
          <p:cNvSpPr>
            <a:spLocks noChangeShapeType="1"/>
          </p:cNvSpPr>
          <p:nvPr/>
        </p:nvSpPr>
        <p:spPr bwMode="auto">
          <a:xfrm>
            <a:off x="8839200" y="4038600"/>
            <a:ext cx="0" cy="53340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s-BO"/>
          </a:p>
        </p:txBody>
      </p:sp>
      <p:sp>
        <p:nvSpPr>
          <p:cNvPr id="3512" name="Line 481"/>
          <p:cNvSpPr>
            <a:spLocks noChangeShapeType="1"/>
          </p:cNvSpPr>
          <p:nvPr/>
        </p:nvSpPr>
        <p:spPr bwMode="auto">
          <a:xfrm>
            <a:off x="7086600" y="4572000"/>
            <a:ext cx="0" cy="838200"/>
          </a:xfrm>
          <a:prstGeom prst="line">
            <a:avLst/>
          </a:prstGeom>
          <a:noFill/>
          <a:ln w="57150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s-BO"/>
          </a:p>
        </p:txBody>
      </p:sp>
      <p:sp>
        <p:nvSpPr>
          <p:cNvPr id="3513" name="Line 482"/>
          <p:cNvSpPr>
            <a:spLocks noChangeShapeType="1"/>
          </p:cNvSpPr>
          <p:nvPr/>
        </p:nvSpPr>
        <p:spPr bwMode="auto">
          <a:xfrm>
            <a:off x="8077200" y="3733800"/>
            <a:ext cx="0" cy="838200"/>
          </a:xfrm>
          <a:prstGeom prst="line">
            <a:avLst/>
          </a:prstGeom>
          <a:noFill/>
          <a:ln w="57150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s-BO"/>
          </a:p>
        </p:txBody>
      </p:sp>
      <p:sp>
        <p:nvSpPr>
          <p:cNvPr id="3514" name="Line 483"/>
          <p:cNvSpPr>
            <a:spLocks noChangeShapeType="1"/>
          </p:cNvSpPr>
          <p:nvPr/>
        </p:nvSpPr>
        <p:spPr bwMode="auto">
          <a:xfrm>
            <a:off x="8077200" y="4572000"/>
            <a:ext cx="762000" cy="0"/>
          </a:xfrm>
          <a:prstGeom prst="line">
            <a:avLst/>
          </a:prstGeom>
          <a:noFill/>
          <a:ln w="57150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s-BO"/>
          </a:p>
        </p:txBody>
      </p:sp>
      <p:sp>
        <p:nvSpPr>
          <p:cNvPr id="3515" name="Line 485"/>
          <p:cNvSpPr>
            <a:spLocks noChangeShapeType="1"/>
          </p:cNvSpPr>
          <p:nvPr/>
        </p:nvSpPr>
        <p:spPr bwMode="auto">
          <a:xfrm flipV="1">
            <a:off x="8686800" y="1524000"/>
            <a:ext cx="0" cy="1219200"/>
          </a:xfrm>
          <a:prstGeom prst="line">
            <a:avLst/>
          </a:prstGeom>
          <a:noFill/>
          <a:ln w="57150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s-BO"/>
          </a:p>
        </p:txBody>
      </p:sp>
      <p:sp>
        <p:nvSpPr>
          <p:cNvPr id="3516" name="Line 486"/>
          <p:cNvSpPr>
            <a:spLocks noChangeShapeType="1"/>
          </p:cNvSpPr>
          <p:nvPr/>
        </p:nvSpPr>
        <p:spPr bwMode="auto">
          <a:xfrm flipV="1">
            <a:off x="8686800" y="838200"/>
            <a:ext cx="228600" cy="685800"/>
          </a:xfrm>
          <a:prstGeom prst="line">
            <a:avLst/>
          </a:prstGeom>
          <a:noFill/>
          <a:ln w="57150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s-BO"/>
          </a:p>
        </p:txBody>
      </p:sp>
      <p:sp>
        <p:nvSpPr>
          <p:cNvPr id="3517" name="Line 487"/>
          <p:cNvSpPr>
            <a:spLocks noChangeShapeType="1"/>
          </p:cNvSpPr>
          <p:nvPr/>
        </p:nvSpPr>
        <p:spPr bwMode="auto">
          <a:xfrm flipV="1">
            <a:off x="8915400" y="228600"/>
            <a:ext cx="0" cy="609600"/>
          </a:xfrm>
          <a:prstGeom prst="line">
            <a:avLst/>
          </a:prstGeom>
          <a:noFill/>
          <a:ln w="57150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s-BO"/>
          </a:p>
        </p:txBody>
      </p:sp>
      <p:sp>
        <p:nvSpPr>
          <p:cNvPr id="3518" name="Line 488"/>
          <p:cNvSpPr>
            <a:spLocks noChangeShapeType="1"/>
          </p:cNvSpPr>
          <p:nvPr/>
        </p:nvSpPr>
        <p:spPr bwMode="auto">
          <a:xfrm flipV="1">
            <a:off x="8686800" y="3657600"/>
            <a:ext cx="457200" cy="0"/>
          </a:xfrm>
          <a:prstGeom prst="line">
            <a:avLst/>
          </a:prstGeom>
          <a:noFill/>
          <a:ln w="57150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s-BO"/>
          </a:p>
        </p:txBody>
      </p:sp>
      <p:sp>
        <p:nvSpPr>
          <p:cNvPr id="3519" name="Text Box 489"/>
          <p:cNvSpPr txBox="1">
            <a:spLocks noChangeArrowheads="1"/>
          </p:cNvSpPr>
          <p:nvPr/>
        </p:nvSpPr>
        <p:spPr bwMode="auto">
          <a:xfrm>
            <a:off x="8777288" y="1341438"/>
            <a:ext cx="366712" cy="2519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BO" altLang="es-ES" sz="1200" b="1">
                <a:solidFill>
                  <a:srgbClr val="FF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YPFB LOGÍSTICA</a:t>
            </a:r>
            <a:endParaRPr lang="en-US" altLang="es-ES" sz="1200" b="1">
              <a:solidFill>
                <a:srgbClr val="FF0000"/>
              </a:solidFill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520" name="Text Box 490"/>
          <p:cNvSpPr txBox="1">
            <a:spLocks noChangeArrowheads="1"/>
          </p:cNvSpPr>
          <p:nvPr/>
        </p:nvSpPr>
        <p:spPr bwMode="auto">
          <a:xfrm>
            <a:off x="2362200" y="228600"/>
            <a:ext cx="352425" cy="363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s-BO" altLang="es-ES" sz="1800" b="1">
                <a:solidFill>
                  <a:srgbClr val="FF0000"/>
                </a:solidFill>
              </a:rPr>
              <a:t>   </a:t>
            </a:r>
            <a:endParaRPr lang="en-US" altLang="es-ES" sz="1800" b="1">
              <a:solidFill>
                <a:srgbClr val="FF0000"/>
              </a:solidFill>
            </a:endParaRPr>
          </a:p>
        </p:txBody>
      </p:sp>
      <p:sp>
        <p:nvSpPr>
          <p:cNvPr id="3521" name="Rectangle 492" descr="Light upward diagonal"/>
          <p:cNvSpPr>
            <a:spLocks noChangeArrowheads="1"/>
          </p:cNvSpPr>
          <p:nvPr/>
        </p:nvSpPr>
        <p:spPr bwMode="auto">
          <a:xfrm>
            <a:off x="1752600" y="1143000"/>
            <a:ext cx="76200" cy="762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pattFill prst="ltUpDiag">
                  <a:fgClr>
                    <a:srgbClr val="008000"/>
                  </a:fgClr>
                  <a:bgClr>
                    <a:srgbClr val="FFFFFF"/>
                  </a:bgClr>
                </a:patt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BO" altLang="es-ES" sz="2400"/>
          </a:p>
        </p:txBody>
      </p:sp>
      <p:sp>
        <p:nvSpPr>
          <p:cNvPr id="3522" name="Rectangle 493" descr="25%"/>
          <p:cNvSpPr>
            <a:spLocks noChangeArrowheads="1"/>
          </p:cNvSpPr>
          <p:nvPr/>
        </p:nvSpPr>
        <p:spPr bwMode="auto">
          <a:xfrm>
            <a:off x="2590800" y="1143000"/>
            <a:ext cx="184150" cy="1952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pattFill prst="pct25">
                  <a:fgClr>
                    <a:schemeClr val="accent1"/>
                  </a:fgClr>
                  <a:bgClr>
                    <a:schemeClr val="bg1"/>
                  </a:bgClr>
                </a:patt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BO" altLang="es-ES" sz="2400"/>
          </a:p>
        </p:txBody>
      </p:sp>
      <p:sp>
        <p:nvSpPr>
          <p:cNvPr id="3523" name="Rectangle 494" descr="25%"/>
          <p:cNvSpPr>
            <a:spLocks noChangeArrowheads="1"/>
          </p:cNvSpPr>
          <p:nvPr/>
        </p:nvSpPr>
        <p:spPr bwMode="auto">
          <a:xfrm>
            <a:off x="2590800" y="871538"/>
            <a:ext cx="184150" cy="19526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pattFill prst="pct25">
                  <a:fgClr>
                    <a:schemeClr val="accent1"/>
                  </a:fgClr>
                  <a:bgClr>
                    <a:schemeClr val="bg1"/>
                  </a:bgClr>
                </a:patt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BO" altLang="es-ES" sz="2400"/>
          </a:p>
        </p:txBody>
      </p:sp>
      <p:sp>
        <p:nvSpPr>
          <p:cNvPr id="3524" name="Line 495"/>
          <p:cNvSpPr>
            <a:spLocks noChangeShapeType="1"/>
          </p:cNvSpPr>
          <p:nvPr/>
        </p:nvSpPr>
        <p:spPr bwMode="auto">
          <a:xfrm>
            <a:off x="2667000" y="2124075"/>
            <a:ext cx="0" cy="3143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BO"/>
          </a:p>
        </p:txBody>
      </p:sp>
      <p:sp>
        <p:nvSpPr>
          <p:cNvPr id="3525" name="Rectangle 496" descr="Dashed upward diagonal"/>
          <p:cNvSpPr>
            <a:spLocks noChangeArrowheads="1"/>
          </p:cNvSpPr>
          <p:nvPr/>
        </p:nvSpPr>
        <p:spPr bwMode="auto">
          <a:xfrm>
            <a:off x="1295400" y="990600"/>
            <a:ext cx="304800" cy="76200"/>
          </a:xfrm>
          <a:prstGeom prst="rect">
            <a:avLst/>
          </a:prstGeom>
          <a:pattFill prst="dashUpDiag">
            <a:fgClr>
              <a:schemeClr val="accent1"/>
            </a:fgClr>
            <a:bgClr>
              <a:schemeClr val="bg1"/>
            </a:bgClr>
          </a:patt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BO" altLang="es-ES" sz="2400"/>
          </a:p>
        </p:txBody>
      </p:sp>
      <p:sp>
        <p:nvSpPr>
          <p:cNvPr id="3526" name="Rectangle 497" descr="Dashed upward diagonal"/>
          <p:cNvSpPr>
            <a:spLocks noChangeArrowheads="1"/>
          </p:cNvSpPr>
          <p:nvPr/>
        </p:nvSpPr>
        <p:spPr bwMode="auto">
          <a:xfrm>
            <a:off x="1524000" y="1066800"/>
            <a:ext cx="76200" cy="304800"/>
          </a:xfrm>
          <a:prstGeom prst="rect">
            <a:avLst/>
          </a:prstGeom>
          <a:pattFill prst="dashUpDiag">
            <a:fgClr>
              <a:schemeClr val="accent1"/>
            </a:fgClr>
            <a:bgClr>
              <a:schemeClr val="bg1"/>
            </a:bgClr>
          </a:patt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BO" altLang="es-ES" sz="2400"/>
          </a:p>
        </p:txBody>
      </p:sp>
      <p:sp>
        <p:nvSpPr>
          <p:cNvPr id="3527" name="Text Box 498"/>
          <p:cNvSpPr txBox="1">
            <a:spLocks noChangeArrowheads="1"/>
          </p:cNvSpPr>
          <p:nvPr/>
        </p:nvSpPr>
        <p:spPr bwMode="auto">
          <a:xfrm>
            <a:off x="1143000" y="1219200"/>
            <a:ext cx="836613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rIns="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s-BO" altLang="es-ES" sz="900" b="1"/>
              <a:t>BIBLIOTECA</a:t>
            </a:r>
            <a:endParaRPr lang="en-US" altLang="es-ES" sz="900" b="1"/>
          </a:p>
        </p:txBody>
      </p:sp>
      <p:sp>
        <p:nvSpPr>
          <p:cNvPr id="3528" name="Text Box 499"/>
          <p:cNvSpPr txBox="1">
            <a:spLocks noChangeArrowheads="1"/>
          </p:cNvSpPr>
          <p:nvPr/>
        </p:nvSpPr>
        <p:spPr bwMode="auto">
          <a:xfrm>
            <a:off x="990600" y="914400"/>
            <a:ext cx="611188" cy="152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s-BO" altLang="es-ES" sz="400" b="1"/>
              <a:t>PARQUEO</a:t>
            </a:r>
            <a:endParaRPr lang="en-US" altLang="es-ES" sz="400" b="1"/>
          </a:p>
        </p:txBody>
      </p:sp>
      <p:sp>
        <p:nvSpPr>
          <p:cNvPr id="3529" name="Text Box 512"/>
          <p:cNvSpPr txBox="1">
            <a:spLocks noChangeArrowheads="1"/>
          </p:cNvSpPr>
          <p:nvPr/>
        </p:nvSpPr>
        <p:spPr bwMode="auto">
          <a:xfrm>
            <a:off x="520700" y="2819400"/>
            <a:ext cx="311150" cy="168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s-BO" altLang="es-ES" sz="500" b="1"/>
              <a:t>2402</a:t>
            </a:r>
            <a:endParaRPr lang="en-US" altLang="es-ES" sz="500" b="1"/>
          </a:p>
        </p:txBody>
      </p:sp>
      <p:sp>
        <p:nvSpPr>
          <p:cNvPr id="3530" name="Text Box 513"/>
          <p:cNvSpPr txBox="1">
            <a:spLocks noChangeArrowheads="1"/>
          </p:cNvSpPr>
          <p:nvPr/>
        </p:nvSpPr>
        <p:spPr bwMode="auto">
          <a:xfrm>
            <a:off x="947738" y="2736850"/>
            <a:ext cx="728662" cy="168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s-BO" altLang="es-ES" sz="500" b="1"/>
              <a:t>SALA - CONTROL</a:t>
            </a:r>
            <a:endParaRPr lang="en-US" altLang="es-ES" sz="500" b="1"/>
          </a:p>
        </p:txBody>
      </p:sp>
      <p:sp>
        <p:nvSpPr>
          <p:cNvPr id="3531" name="Rectangle 514" descr="Light upward diagonal"/>
          <p:cNvSpPr>
            <a:spLocks noChangeArrowheads="1"/>
          </p:cNvSpPr>
          <p:nvPr/>
        </p:nvSpPr>
        <p:spPr bwMode="auto">
          <a:xfrm>
            <a:off x="1371600" y="1066800"/>
            <a:ext cx="152400" cy="1524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pattFill prst="ltUpDiag">
                  <a:fgClr>
                    <a:srgbClr val="008000"/>
                  </a:fgClr>
                  <a:bgClr>
                    <a:srgbClr val="FFFFFF"/>
                  </a:bgClr>
                </a:patt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BO" altLang="es-ES" sz="2400"/>
          </a:p>
        </p:txBody>
      </p:sp>
      <p:sp>
        <p:nvSpPr>
          <p:cNvPr id="3532" name="Text Box 516"/>
          <p:cNvSpPr txBox="1">
            <a:spLocks noChangeArrowheads="1"/>
          </p:cNvSpPr>
          <p:nvPr/>
        </p:nvSpPr>
        <p:spPr bwMode="auto">
          <a:xfrm>
            <a:off x="1033464" y="5085715"/>
            <a:ext cx="3240087" cy="581025"/>
          </a:xfrm>
          <a:prstGeom prst="rect">
            <a:avLst/>
          </a:prstGeom>
          <a:solidFill>
            <a:schemeClr val="fol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s-BO" altLang="es-ES" sz="1600" b="1" dirty="0">
                <a:solidFill>
                  <a:srgbClr val="FF3300"/>
                </a:solidFill>
                <a:latin typeface="Arial" panose="020B0604020202020204" pitchFamily="34" charset="0"/>
              </a:rPr>
              <a:t>Puntos de reunión de personal de emergencia y brigadistas</a:t>
            </a:r>
            <a:endParaRPr lang="en-US" altLang="es-ES" sz="1600" b="1" dirty="0">
              <a:solidFill>
                <a:srgbClr val="FF3300"/>
              </a:solidFill>
              <a:latin typeface="Arial" panose="020B0604020202020204" pitchFamily="34" charset="0"/>
            </a:endParaRPr>
          </a:p>
        </p:txBody>
      </p:sp>
      <p:sp>
        <p:nvSpPr>
          <p:cNvPr id="3533" name="Text Box 518"/>
          <p:cNvSpPr txBox="1">
            <a:spLocks noChangeArrowheads="1"/>
          </p:cNvSpPr>
          <p:nvPr/>
        </p:nvSpPr>
        <p:spPr bwMode="auto">
          <a:xfrm>
            <a:off x="3810000" y="3429000"/>
            <a:ext cx="609600" cy="168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s-BO" altLang="es-ES" sz="500" b="1"/>
              <a:t>CALLE - 11</a:t>
            </a:r>
            <a:endParaRPr lang="en-US" altLang="es-ES" sz="500" b="1"/>
          </a:p>
        </p:txBody>
      </p:sp>
      <p:sp>
        <p:nvSpPr>
          <p:cNvPr id="3538" name="Text Box 570"/>
          <p:cNvSpPr txBox="1">
            <a:spLocks noChangeArrowheads="1"/>
          </p:cNvSpPr>
          <p:nvPr/>
        </p:nvSpPr>
        <p:spPr bwMode="auto">
          <a:xfrm>
            <a:off x="1040764" y="5902008"/>
            <a:ext cx="2520950" cy="581025"/>
          </a:xfrm>
          <a:prstGeom prst="rect">
            <a:avLst/>
          </a:prstGeom>
          <a:solidFill>
            <a:schemeClr val="fol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s-BO" altLang="es-ES" sz="1600" b="1" dirty="0">
                <a:solidFill>
                  <a:srgbClr val="FF3300"/>
                </a:solidFill>
                <a:latin typeface="Arial" panose="020B0604020202020204" pitchFamily="34" charset="0"/>
              </a:rPr>
              <a:t>Puntos de reunión para evacuación</a:t>
            </a:r>
            <a:endParaRPr lang="en-US" altLang="es-ES" sz="1600" b="1" dirty="0">
              <a:solidFill>
                <a:srgbClr val="FF3300"/>
              </a:solidFill>
              <a:latin typeface="Arial" panose="020B0604020202020204" pitchFamily="34" charset="0"/>
            </a:endParaRPr>
          </a:p>
        </p:txBody>
      </p:sp>
      <p:sp>
        <p:nvSpPr>
          <p:cNvPr id="3539" name="Rectangle 572"/>
          <p:cNvSpPr>
            <a:spLocks noChangeArrowheads="1"/>
          </p:cNvSpPr>
          <p:nvPr/>
        </p:nvSpPr>
        <p:spPr bwMode="auto">
          <a:xfrm>
            <a:off x="6705600" y="3810000"/>
            <a:ext cx="152400" cy="1524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BO" altLang="es-ES" sz="2400"/>
          </a:p>
        </p:txBody>
      </p:sp>
      <p:sp>
        <p:nvSpPr>
          <p:cNvPr id="3540" name="Text Box 573"/>
          <p:cNvSpPr txBox="1">
            <a:spLocks noChangeArrowheads="1"/>
          </p:cNvSpPr>
          <p:nvPr/>
        </p:nvSpPr>
        <p:spPr bwMode="auto">
          <a:xfrm>
            <a:off x="6477000" y="3962400"/>
            <a:ext cx="6858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s-BO" altLang="es-ES" sz="500" b="1"/>
              <a:t>SALA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s-BO" altLang="es-ES" sz="500" b="1"/>
              <a:t>DE TEL</a:t>
            </a:r>
            <a:endParaRPr lang="en-US" altLang="es-ES" sz="500" b="1"/>
          </a:p>
        </p:txBody>
      </p:sp>
      <p:graphicFrame>
        <p:nvGraphicFramePr>
          <p:cNvPr id="6750" name="Group 60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89264476"/>
              </p:ext>
            </p:extLst>
          </p:nvPr>
        </p:nvGraphicFramePr>
        <p:xfrm>
          <a:off x="900113" y="101600"/>
          <a:ext cx="6121400" cy="576263"/>
        </p:xfrm>
        <a:graphic>
          <a:graphicData uri="http://schemas.openxmlformats.org/drawingml/2006/table">
            <a:tbl>
              <a:tblPr/>
              <a:tblGrid>
                <a:gridCol w="17996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294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922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762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BO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BO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PUNTOS DE ENCUENTRO Y REUNION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BO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ANEXO </a:t>
                      </a:r>
                      <a:r>
                        <a:rPr kumimoji="0" lang="es-BO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J    </a:t>
                      </a:r>
                      <a:endParaRPr kumimoji="0" lang="es-BO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BO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PP-2-SSTSC-12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553" name="Text Box 599"/>
          <p:cNvSpPr txBox="1">
            <a:spLocks noChangeArrowheads="1"/>
          </p:cNvSpPr>
          <p:nvPr/>
        </p:nvSpPr>
        <p:spPr bwMode="auto">
          <a:xfrm>
            <a:off x="7596188" y="4652963"/>
            <a:ext cx="865187" cy="639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s-ES" sz="1200" b="1">
                <a:solidFill>
                  <a:srgbClr val="FF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YPFB-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s-ES" sz="1200" b="1">
                <a:solidFill>
                  <a:srgbClr val="FF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LOGISTICA</a:t>
            </a:r>
          </a:p>
        </p:txBody>
      </p:sp>
      <p:sp>
        <p:nvSpPr>
          <p:cNvPr id="3554" name="Text Box 119"/>
          <p:cNvSpPr txBox="1">
            <a:spLocks noChangeArrowheads="1"/>
          </p:cNvSpPr>
          <p:nvPr/>
        </p:nvSpPr>
        <p:spPr bwMode="auto">
          <a:xfrm>
            <a:off x="419100" y="2122488"/>
            <a:ext cx="571500" cy="231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s-BO" altLang="es-ES" sz="900" b="1"/>
              <a:t>SMS</a:t>
            </a:r>
            <a:endParaRPr lang="en-US" altLang="es-ES" sz="900" b="1"/>
          </a:p>
        </p:txBody>
      </p:sp>
      <p:pic>
        <p:nvPicPr>
          <p:cNvPr id="3555" name="Picture 604" descr="ypfb_refinacio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7750" y="138113"/>
            <a:ext cx="1439863" cy="496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56" name="Line 238"/>
          <p:cNvSpPr>
            <a:spLocks noChangeShapeType="1"/>
          </p:cNvSpPr>
          <p:nvPr/>
        </p:nvSpPr>
        <p:spPr bwMode="auto">
          <a:xfrm flipV="1">
            <a:off x="1754188" y="3916363"/>
            <a:ext cx="0" cy="685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BO"/>
          </a:p>
        </p:txBody>
      </p:sp>
      <p:sp>
        <p:nvSpPr>
          <p:cNvPr id="3557" name="AutoShape 359" descr="Sphere"/>
          <p:cNvSpPr>
            <a:spLocks noChangeArrowheads="1"/>
          </p:cNvSpPr>
          <p:nvPr/>
        </p:nvSpPr>
        <p:spPr bwMode="auto">
          <a:xfrm>
            <a:off x="4972050" y="2632075"/>
            <a:ext cx="228600" cy="228600"/>
          </a:xfrm>
          <a:prstGeom prst="flowChartConnector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pattFill prst="sphere">
                  <a:fgClr>
                    <a:srgbClr val="FF0000"/>
                  </a:fgClr>
                  <a:bgClr>
                    <a:srgbClr val="FFFFFF"/>
                  </a:bgClr>
                </a:patt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BO" altLang="es-ES" sz="2400"/>
          </a:p>
        </p:txBody>
      </p:sp>
      <p:sp>
        <p:nvSpPr>
          <p:cNvPr id="3558" name="Line 200"/>
          <p:cNvSpPr>
            <a:spLocks noChangeShapeType="1"/>
          </p:cNvSpPr>
          <p:nvPr/>
        </p:nvSpPr>
        <p:spPr bwMode="auto">
          <a:xfrm>
            <a:off x="1830388" y="3832225"/>
            <a:ext cx="762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BO"/>
          </a:p>
        </p:txBody>
      </p:sp>
      <p:sp>
        <p:nvSpPr>
          <p:cNvPr id="3559" name="Arc 201"/>
          <p:cNvSpPr>
            <a:spLocks/>
          </p:cNvSpPr>
          <p:nvPr/>
        </p:nvSpPr>
        <p:spPr bwMode="auto">
          <a:xfrm flipH="1">
            <a:off x="1754188" y="3832225"/>
            <a:ext cx="76200" cy="82550"/>
          </a:xfrm>
          <a:custGeom>
            <a:avLst/>
            <a:gdLst>
              <a:gd name="T0" fmla="*/ 0 w 21600"/>
              <a:gd name="T1" fmla="*/ 0 h 21600"/>
              <a:gd name="T2" fmla="*/ 11802135 w 21600"/>
              <a:gd name="T3" fmla="*/ 17610441 h 21600"/>
              <a:gd name="T4" fmla="*/ 0 w 21600"/>
              <a:gd name="T5" fmla="*/ 17610441 h 216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BO"/>
          </a:p>
        </p:txBody>
      </p:sp>
      <p:sp>
        <p:nvSpPr>
          <p:cNvPr id="3560" name="Line 203"/>
          <p:cNvSpPr>
            <a:spLocks noChangeShapeType="1"/>
          </p:cNvSpPr>
          <p:nvPr/>
        </p:nvSpPr>
        <p:spPr bwMode="auto">
          <a:xfrm>
            <a:off x="2668588" y="3914775"/>
            <a:ext cx="0" cy="3270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BO"/>
          </a:p>
        </p:txBody>
      </p:sp>
      <p:sp>
        <p:nvSpPr>
          <p:cNvPr id="3561" name="Line 207"/>
          <p:cNvSpPr>
            <a:spLocks noChangeShapeType="1"/>
          </p:cNvSpPr>
          <p:nvPr/>
        </p:nvSpPr>
        <p:spPr bwMode="auto">
          <a:xfrm>
            <a:off x="1830388" y="3995738"/>
            <a:ext cx="228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BO"/>
          </a:p>
        </p:txBody>
      </p:sp>
      <p:sp>
        <p:nvSpPr>
          <p:cNvPr id="3562" name="Line 211"/>
          <p:cNvSpPr>
            <a:spLocks noChangeShapeType="1"/>
          </p:cNvSpPr>
          <p:nvPr/>
        </p:nvSpPr>
        <p:spPr bwMode="auto">
          <a:xfrm>
            <a:off x="1754188" y="4159250"/>
            <a:ext cx="0" cy="825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BO"/>
          </a:p>
        </p:txBody>
      </p:sp>
      <p:sp>
        <p:nvSpPr>
          <p:cNvPr id="3563" name="Line 212"/>
          <p:cNvSpPr>
            <a:spLocks noChangeShapeType="1"/>
          </p:cNvSpPr>
          <p:nvPr/>
        </p:nvSpPr>
        <p:spPr bwMode="auto">
          <a:xfrm>
            <a:off x="2135188" y="4322763"/>
            <a:ext cx="457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BO"/>
          </a:p>
        </p:txBody>
      </p:sp>
      <p:sp>
        <p:nvSpPr>
          <p:cNvPr id="3564" name="Line 218"/>
          <p:cNvSpPr>
            <a:spLocks noChangeShapeType="1"/>
          </p:cNvSpPr>
          <p:nvPr/>
        </p:nvSpPr>
        <p:spPr bwMode="auto">
          <a:xfrm>
            <a:off x="1830388" y="4322763"/>
            <a:ext cx="76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BO"/>
          </a:p>
        </p:txBody>
      </p:sp>
      <p:sp>
        <p:nvSpPr>
          <p:cNvPr id="3565" name="Text Box 221"/>
          <p:cNvSpPr txBox="1">
            <a:spLocks noChangeArrowheads="1"/>
          </p:cNvSpPr>
          <p:nvPr/>
        </p:nvSpPr>
        <p:spPr bwMode="auto">
          <a:xfrm>
            <a:off x="2098675" y="3902075"/>
            <a:ext cx="515938" cy="169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BO" altLang="es-ES" sz="500" b="1"/>
              <a:t>AREA - 304</a:t>
            </a:r>
            <a:endParaRPr lang="en-US" altLang="es-ES" sz="500" b="1"/>
          </a:p>
        </p:txBody>
      </p:sp>
      <p:sp>
        <p:nvSpPr>
          <p:cNvPr id="3566" name="Text Box 222"/>
          <p:cNvSpPr txBox="1">
            <a:spLocks noChangeArrowheads="1"/>
          </p:cNvSpPr>
          <p:nvPr/>
        </p:nvSpPr>
        <p:spPr bwMode="auto">
          <a:xfrm>
            <a:off x="2159000" y="4065588"/>
            <a:ext cx="523875" cy="169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BO" altLang="es-ES" sz="500" b="1"/>
              <a:t>CALLE - 20</a:t>
            </a:r>
            <a:endParaRPr lang="en-US" altLang="es-ES" sz="500" b="1"/>
          </a:p>
        </p:txBody>
      </p:sp>
      <p:sp>
        <p:nvSpPr>
          <p:cNvPr id="3567" name="Arc 217"/>
          <p:cNvSpPr>
            <a:spLocks/>
          </p:cNvSpPr>
          <p:nvPr/>
        </p:nvSpPr>
        <p:spPr bwMode="auto">
          <a:xfrm flipV="1">
            <a:off x="1905000" y="4241800"/>
            <a:ext cx="76200" cy="80963"/>
          </a:xfrm>
          <a:custGeom>
            <a:avLst/>
            <a:gdLst>
              <a:gd name="T0" fmla="*/ 0 w 21600"/>
              <a:gd name="T1" fmla="*/ 0 h 21600"/>
              <a:gd name="T2" fmla="*/ 11802135 w 21600"/>
              <a:gd name="T3" fmla="*/ 15981340 h 21600"/>
              <a:gd name="T4" fmla="*/ 0 w 21600"/>
              <a:gd name="T5" fmla="*/ 15981340 h 216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BO"/>
          </a:p>
        </p:txBody>
      </p:sp>
      <p:sp>
        <p:nvSpPr>
          <p:cNvPr id="3568" name="Line 213"/>
          <p:cNvSpPr>
            <a:spLocks noChangeShapeType="1"/>
          </p:cNvSpPr>
          <p:nvPr/>
        </p:nvSpPr>
        <p:spPr bwMode="auto">
          <a:xfrm flipV="1">
            <a:off x="2063750" y="4159250"/>
            <a:ext cx="0" cy="825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BO"/>
          </a:p>
        </p:txBody>
      </p:sp>
      <p:sp>
        <p:nvSpPr>
          <p:cNvPr id="3569" name="Arc 214"/>
          <p:cNvSpPr>
            <a:spLocks/>
          </p:cNvSpPr>
          <p:nvPr/>
        </p:nvSpPr>
        <p:spPr bwMode="auto">
          <a:xfrm flipH="1" flipV="1">
            <a:off x="2063750" y="4241800"/>
            <a:ext cx="76200" cy="80963"/>
          </a:xfrm>
          <a:custGeom>
            <a:avLst/>
            <a:gdLst>
              <a:gd name="T0" fmla="*/ 0 w 21600"/>
              <a:gd name="T1" fmla="*/ 0 h 21600"/>
              <a:gd name="T2" fmla="*/ 11802135 w 21600"/>
              <a:gd name="T3" fmla="*/ 15981340 h 21600"/>
              <a:gd name="T4" fmla="*/ 0 w 21600"/>
              <a:gd name="T5" fmla="*/ 15981340 h 216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BO"/>
          </a:p>
        </p:txBody>
      </p:sp>
      <p:sp>
        <p:nvSpPr>
          <p:cNvPr id="3570" name="Line 209"/>
          <p:cNvSpPr>
            <a:spLocks noChangeShapeType="1"/>
          </p:cNvSpPr>
          <p:nvPr/>
        </p:nvSpPr>
        <p:spPr bwMode="auto">
          <a:xfrm flipH="1">
            <a:off x="1838325" y="4076700"/>
            <a:ext cx="228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BO"/>
          </a:p>
        </p:txBody>
      </p:sp>
      <p:sp>
        <p:nvSpPr>
          <p:cNvPr id="527" name="Rectángulo 526"/>
          <p:cNvSpPr/>
          <p:nvPr/>
        </p:nvSpPr>
        <p:spPr>
          <a:xfrm>
            <a:off x="246063" y="3838575"/>
            <a:ext cx="620712" cy="35401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s-ES" sz="800" dirty="0">
                <a:solidFill>
                  <a:schemeClr val="tx1"/>
                </a:solidFill>
              </a:rPr>
              <a:t>USINA 3</a:t>
            </a:r>
          </a:p>
        </p:txBody>
      </p:sp>
      <p:sp>
        <p:nvSpPr>
          <p:cNvPr id="528" name="Rectángulo 527"/>
          <p:cNvSpPr/>
          <p:nvPr/>
        </p:nvSpPr>
        <p:spPr>
          <a:xfrm>
            <a:off x="946150" y="3851275"/>
            <a:ext cx="620713" cy="35401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s-ES" sz="800" dirty="0">
                <a:solidFill>
                  <a:schemeClr val="tx1"/>
                </a:solidFill>
              </a:rPr>
              <a:t>USINA 2</a:t>
            </a:r>
          </a:p>
        </p:txBody>
      </p:sp>
      <p:sp>
        <p:nvSpPr>
          <p:cNvPr id="3573" name="AutoShape 359" descr="Sphere"/>
          <p:cNvSpPr>
            <a:spLocks noChangeArrowheads="1"/>
          </p:cNvSpPr>
          <p:nvPr/>
        </p:nvSpPr>
        <p:spPr bwMode="auto">
          <a:xfrm>
            <a:off x="5292725" y="2643188"/>
            <a:ext cx="228600" cy="228600"/>
          </a:xfrm>
          <a:prstGeom prst="flowChartConnector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pattFill prst="sphere">
                  <a:fgClr>
                    <a:srgbClr val="FF0000"/>
                  </a:fgClr>
                  <a:bgClr>
                    <a:srgbClr val="FFFFFF"/>
                  </a:bgClr>
                </a:patt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BO" altLang="es-ES" sz="2400"/>
          </a:p>
        </p:txBody>
      </p:sp>
      <p:sp>
        <p:nvSpPr>
          <p:cNvPr id="3574" name="AutoShape 359" descr="Sphere"/>
          <p:cNvSpPr>
            <a:spLocks noChangeArrowheads="1"/>
          </p:cNvSpPr>
          <p:nvPr/>
        </p:nvSpPr>
        <p:spPr bwMode="auto">
          <a:xfrm>
            <a:off x="5603875" y="2614613"/>
            <a:ext cx="228600" cy="228600"/>
          </a:xfrm>
          <a:prstGeom prst="flowChartConnector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pattFill prst="sphere">
                  <a:fgClr>
                    <a:srgbClr val="FF0000"/>
                  </a:fgClr>
                  <a:bgClr>
                    <a:srgbClr val="FFFFFF"/>
                  </a:bgClr>
                </a:patt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BO" altLang="es-ES" sz="2400"/>
          </a:p>
        </p:txBody>
      </p:sp>
      <p:sp>
        <p:nvSpPr>
          <p:cNvPr id="3575" name="Text Box 369"/>
          <p:cNvSpPr txBox="1">
            <a:spLocks noChangeArrowheads="1"/>
          </p:cNvSpPr>
          <p:nvPr/>
        </p:nvSpPr>
        <p:spPr bwMode="auto">
          <a:xfrm>
            <a:off x="4813300" y="2482850"/>
            <a:ext cx="533400" cy="168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BO" altLang="es-ES" sz="500" b="1"/>
              <a:t>2948</a:t>
            </a:r>
            <a:endParaRPr lang="en-US" altLang="es-ES" sz="500" b="1"/>
          </a:p>
        </p:txBody>
      </p:sp>
      <p:sp>
        <p:nvSpPr>
          <p:cNvPr id="3576" name="Text Box 369"/>
          <p:cNvSpPr txBox="1">
            <a:spLocks noChangeArrowheads="1"/>
          </p:cNvSpPr>
          <p:nvPr/>
        </p:nvSpPr>
        <p:spPr bwMode="auto">
          <a:xfrm>
            <a:off x="5132388" y="2481263"/>
            <a:ext cx="533400" cy="168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BO" altLang="es-ES" sz="500" b="1"/>
              <a:t>2949</a:t>
            </a:r>
            <a:endParaRPr lang="en-US" altLang="es-ES" sz="500" b="1"/>
          </a:p>
        </p:txBody>
      </p:sp>
      <p:sp>
        <p:nvSpPr>
          <p:cNvPr id="3577" name="Text Box 369"/>
          <p:cNvSpPr txBox="1">
            <a:spLocks noChangeArrowheads="1"/>
          </p:cNvSpPr>
          <p:nvPr/>
        </p:nvSpPr>
        <p:spPr bwMode="auto">
          <a:xfrm>
            <a:off x="5445125" y="2481263"/>
            <a:ext cx="533400" cy="168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BO" altLang="es-ES" sz="500" b="1"/>
              <a:t>2950</a:t>
            </a:r>
            <a:endParaRPr lang="en-US" altLang="es-ES" sz="500" b="1"/>
          </a:p>
        </p:txBody>
      </p:sp>
      <p:sp>
        <p:nvSpPr>
          <p:cNvPr id="3578" name="Oval 357"/>
          <p:cNvSpPr>
            <a:spLocks noChangeArrowheads="1"/>
          </p:cNvSpPr>
          <p:nvPr/>
        </p:nvSpPr>
        <p:spPr bwMode="auto">
          <a:xfrm>
            <a:off x="5991225" y="4675188"/>
            <a:ext cx="152400" cy="1524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BO" altLang="es-ES" sz="2400"/>
          </a:p>
        </p:txBody>
      </p:sp>
      <p:sp>
        <p:nvSpPr>
          <p:cNvPr id="3579" name="Text Box 354"/>
          <p:cNvSpPr txBox="1">
            <a:spLocks noChangeArrowheads="1"/>
          </p:cNvSpPr>
          <p:nvPr/>
        </p:nvSpPr>
        <p:spPr bwMode="auto">
          <a:xfrm>
            <a:off x="5719763" y="4543425"/>
            <a:ext cx="609600" cy="168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BO" altLang="es-ES" sz="500" b="1"/>
              <a:t>     2951</a:t>
            </a:r>
            <a:endParaRPr lang="en-US" altLang="es-ES" sz="500" b="1"/>
          </a:p>
        </p:txBody>
      </p:sp>
      <p:sp>
        <p:nvSpPr>
          <p:cNvPr id="3580" name="AutoShape 360" descr="Sphere"/>
          <p:cNvSpPr>
            <a:spLocks noChangeArrowheads="1"/>
          </p:cNvSpPr>
          <p:nvPr/>
        </p:nvSpPr>
        <p:spPr bwMode="auto">
          <a:xfrm>
            <a:off x="7580313" y="2806700"/>
            <a:ext cx="152400" cy="152400"/>
          </a:xfrm>
          <a:prstGeom prst="flowChartConnector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pattFill prst="sphere">
                  <a:fgClr>
                    <a:srgbClr val="FF0000"/>
                  </a:fgClr>
                  <a:bgClr>
                    <a:srgbClr val="FFFFFF"/>
                  </a:bgClr>
                </a:patt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s-BO" altLang="es-ES" sz="2400"/>
          </a:p>
        </p:txBody>
      </p:sp>
      <p:sp>
        <p:nvSpPr>
          <p:cNvPr id="3581" name="Text Box 437"/>
          <p:cNvSpPr txBox="1">
            <a:spLocks noChangeArrowheads="1"/>
          </p:cNvSpPr>
          <p:nvPr/>
        </p:nvSpPr>
        <p:spPr bwMode="auto">
          <a:xfrm>
            <a:off x="7570788" y="2871788"/>
            <a:ext cx="381000" cy="168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BO" altLang="es-ES" sz="500" b="1"/>
              <a:t>47</a:t>
            </a:r>
            <a:endParaRPr lang="en-US" altLang="es-ES" sz="500" b="1"/>
          </a:p>
        </p:txBody>
      </p:sp>
      <p:pic>
        <p:nvPicPr>
          <p:cNvPr id="1026" name="Picture 2" descr="Ejemplo Rojo Del Vector De La Muestra Del Punto De Encuentro De La  Evacuación De Emergencia Ilustración del Vector - Ilustración de frunce,  lugar: 20138357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372" y="5027612"/>
            <a:ext cx="699403" cy="69940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9" name="Picture 2" descr="Ejemplo Rojo Del Vector De La Muestra Del Punto De Encuentro De La  Evacuación De Emergencia Ilustración del Vector - Ilustración de frunce,  lugar: 20138357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58" y="2135089"/>
            <a:ext cx="485080" cy="48508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0" name="Imagen 539" descr="Punto de reunión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052" y="5847399"/>
            <a:ext cx="739187" cy="70135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1" name="Imagen 540" descr="Punto de reunión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9795" y="777260"/>
            <a:ext cx="574855" cy="57455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7" name="Imagen 536" descr="Punto de reunión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3391" y="320675"/>
            <a:ext cx="574855" cy="57455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22557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o 1"/>
          <p:cNvGrpSpPr/>
          <p:nvPr/>
        </p:nvGrpSpPr>
        <p:grpSpPr>
          <a:xfrm>
            <a:off x="0" y="0"/>
            <a:ext cx="9144000" cy="6858000"/>
            <a:chOff x="0" y="0"/>
            <a:chExt cx="18497550" cy="13632872"/>
          </a:xfrm>
        </p:grpSpPr>
        <p:pic>
          <p:nvPicPr>
            <p:cNvPr id="3" name="Imagen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77090" y="0"/>
              <a:ext cx="18220460" cy="13632872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sp>
          <p:nvSpPr>
            <p:cNvPr id="4" name="Rectángulo 3"/>
            <p:cNvSpPr/>
            <p:nvPr/>
          </p:nvSpPr>
          <p:spPr>
            <a:xfrm>
              <a:off x="15608634" y="213858"/>
              <a:ext cx="1745916" cy="1627064"/>
            </a:xfrm>
            <a:prstGeom prst="rect">
              <a:avLst/>
            </a:prstGeom>
            <a:solidFill>
              <a:srgbClr val="7030A0">
                <a:alpha val="48000"/>
              </a:srgb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endParaRPr lang="es-BO" sz="1100"/>
            </a:p>
          </p:txBody>
        </p:sp>
        <p:sp>
          <p:nvSpPr>
            <p:cNvPr id="5" name="Rectángulo 4"/>
            <p:cNvSpPr/>
            <p:nvPr/>
          </p:nvSpPr>
          <p:spPr>
            <a:xfrm>
              <a:off x="7105849" y="766742"/>
              <a:ext cx="703926" cy="1207755"/>
            </a:xfrm>
            <a:prstGeom prst="rect">
              <a:avLst/>
            </a:prstGeom>
            <a:solidFill>
              <a:schemeClr val="accent6">
                <a:lumMod val="75000"/>
                <a:alpha val="61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endParaRPr lang="es-BO" sz="1100"/>
            </a:p>
          </p:txBody>
        </p:sp>
        <p:sp>
          <p:nvSpPr>
            <p:cNvPr id="6" name="Rectángulo 5"/>
            <p:cNvSpPr/>
            <p:nvPr/>
          </p:nvSpPr>
          <p:spPr>
            <a:xfrm>
              <a:off x="5829300" y="747692"/>
              <a:ext cx="1134013" cy="1207755"/>
            </a:xfrm>
            <a:prstGeom prst="rect">
              <a:avLst/>
            </a:prstGeom>
            <a:solidFill>
              <a:schemeClr val="accent6">
                <a:lumMod val="75000"/>
                <a:alpha val="61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endParaRPr lang="es-BO" sz="1100"/>
            </a:p>
          </p:txBody>
        </p:sp>
        <p:sp>
          <p:nvSpPr>
            <p:cNvPr id="7" name="Rectángulo 6"/>
            <p:cNvSpPr/>
            <p:nvPr/>
          </p:nvSpPr>
          <p:spPr>
            <a:xfrm>
              <a:off x="2172299" y="2188356"/>
              <a:ext cx="1123351" cy="1271816"/>
            </a:xfrm>
            <a:prstGeom prst="rect">
              <a:avLst/>
            </a:prstGeom>
            <a:solidFill>
              <a:srgbClr val="00B0F0">
                <a:alpha val="71000"/>
              </a:srgb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endParaRPr lang="es-BO" sz="1100"/>
            </a:p>
          </p:txBody>
        </p:sp>
        <p:sp>
          <p:nvSpPr>
            <p:cNvPr id="8" name="Rectángulo 7"/>
            <p:cNvSpPr/>
            <p:nvPr/>
          </p:nvSpPr>
          <p:spPr>
            <a:xfrm>
              <a:off x="2209800" y="1541726"/>
              <a:ext cx="2225897" cy="565895"/>
            </a:xfrm>
            <a:prstGeom prst="rect">
              <a:avLst/>
            </a:prstGeom>
            <a:solidFill>
              <a:schemeClr val="accent6">
                <a:lumMod val="75000"/>
                <a:alpha val="61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endParaRPr lang="es-BO" sz="1100"/>
            </a:p>
          </p:txBody>
        </p:sp>
        <p:sp>
          <p:nvSpPr>
            <p:cNvPr id="9" name="Rectángulo 8"/>
            <p:cNvSpPr/>
            <p:nvPr/>
          </p:nvSpPr>
          <p:spPr>
            <a:xfrm>
              <a:off x="4552950" y="826042"/>
              <a:ext cx="1204323" cy="1124427"/>
            </a:xfrm>
            <a:prstGeom prst="rect">
              <a:avLst/>
            </a:prstGeom>
            <a:solidFill>
              <a:schemeClr val="accent6">
                <a:lumMod val="75000"/>
                <a:alpha val="61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endParaRPr lang="es-BO" sz="1100"/>
            </a:p>
          </p:txBody>
        </p:sp>
        <p:sp>
          <p:nvSpPr>
            <p:cNvPr id="10" name="Rectángulo 9"/>
            <p:cNvSpPr/>
            <p:nvPr/>
          </p:nvSpPr>
          <p:spPr>
            <a:xfrm>
              <a:off x="1009650" y="3555423"/>
              <a:ext cx="2247901" cy="419099"/>
            </a:xfrm>
            <a:prstGeom prst="rect">
              <a:avLst/>
            </a:prstGeom>
            <a:solidFill>
              <a:srgbClr val="00B0F0">
                <a:alpha val="71000"/>
              </a:srgb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endParaRPr lang="es-BO" sz="1100"/>
            </a:p>
          </p:txBody>
        </p:sp>
        <p:pic>
          <p:nvPicPr>
            <p:cNvPr id="11" name="Imagen 10" descr="Punto de reunión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87801" y="316922"/>
              <a:ext cx="979678" cy="97917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" name="Imagen 11" descr="Punto de reunión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384651" y="31172"/>
              <a:ext cx="979678" cy="97917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" name="Flecha derecha 12"/>
            <p:cNvSpPr/>
            <p:nvPr/>
          </p:nvSpPr>
          <p:spPr>
            <a:xfrm rot="16200000">
              <a:off x="14077950" y="12642272"/>
              <a:ext cx="1123950" cy="628650"/>
            </a:xfrm>
            <a:prstGeom prst="rightArrow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endParaRPr lang="es-BO" sz="1100"/>
            </a:p>
          </p:txBody>
        </p:sp>
        <p:sp>
          <p:nvSpPr>
            <p:cNvPr id="14" name="Flecha derecha 13"/>
            <p:cNvSpPr/>
            <p:nvPr/>
          </p:nvSpPr>
          <p:spPr>
            <a:xfrm rot="16200000">
              <a:off x="4933950" y="8165522"/>
              <a:ext cx="1123950" cy="628650"/>
            </a:xfrm>
            <a:prstGeom prst="rightArrow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endParaRPr lang="es-BO" sz="1100"/>
            </a:p>
          </p:txBody>
        </p:sp>
        <p:sp>
          <p:nvSpPr>
            <p:cNvPr id="15" name="Flecha derecha 14"/>
            <p:cNvSpPr/>
            <p:nvPr/>
          </p:nvSpPr>
          <p:spPr>
            <a:xfrm rot="16200000">
              <a:off x="-247650" y="8013122"/>
              <a:ext cx="1123950" cy="628650"/>
            </a:xfrm>
            <a:prstGeom prst="rightArrow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endParaRPr lang="es-BO" sz="1100"/>
            </a:p>
          </p:txBody>
        </p:sp>
        <p:sp>
          <p:nvSpPr>
            <p:cNvPr id="16" name="Flecha derecha 15"/>
            <p:cNvSpPr/>
            <p:nvPr/>
          </p:nvSpPr>
          <p:spPr>
            <a:xfrm rot="16200000">
              <a:off x="-171450" y="5269922"/>
              <a:ext cx="1123950" cy="628650"/>
            </a:xfrm>
            <a:prstGeom prst="rightArrow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endParaRPr lang="es-BO" sz="1100"/>
            </a:p>
          </p:txBody>
        </p:sp>
        <p:sp>
          <p:nvSpPr>
            <p:cNvPr id="17" name="Flecha derecha 16"/>
            <p:cNvSpPr/>
            <p:nvPr/>
          </p:nvSpPr>
          <p:spPr>
            <a:xfrm rot="16200000">
              <a:off x="8168640" y="5673782"/>
              <a:ext cx="1055370" cy="628650"/>
            </a:xfrm>
            <a:prstGeom prst="rightArrow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endParaRPr lang="es-BO" sz="1100"/>
            </a:p>
          </p:txBody>
        </p:sp>
        <p:sp>
          <p:nvSpPr>
            <p:cNvPr id="18" name="Flecha derecha 17"/>
            <p:cNvSpPr/>
            <p:nvPr/>
          </p:nvSpPr>
          <p:spPr>
            <a:xfrm rot="16200000">
              <a:off x="8191500" y="8032172"/>
              <a:ext cx="1123950" cy="628650"/>
            </a:xfrm>
            <a:prstGeom prst="rightArrow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endParaRPr lang="es-BO" sz="1100"/>
            </a:p>
          </p:txBody>
        </p:sp>
        <p:sp>
          <p:nvSpPr>
            <p:cNvPr id="19" name="Flecha derecha 18"/>
            <p:cNvSpPr/>
            <p:nvPr/>
          </p:nvSpPr>
          <p:spPr>
            <a:xfrm rot="16200000">
              <a:off x="8153400" y="6774872"/>
              <a:ext cx="1123950" cy="628650"/>
            </a:xfrm>
            <a:prstGeom prst="rightArrow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endParaRPr lang="es-BO" sz="1100"/>
            </a:p>
          </p:txBody>
        </p:sp>
        <p:sp>
          <p:nvSpPr>
            <p:cNvPr id="20" name="Flecha derecha 19"/>
            <p:cNvSpPr/>
            <p:nvPr/>
          </p:nvSpPr>
          <p:spPr>
            <a:xfrm rot="10800000">
              <a:off x="13411200" y="8317922"/>
              <a:ext cx="1123950" cy="628650"/>
            </a:xfrm>
            <a:prstGeom prst="rightArrow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endParaRPr lang="es-BO" sz="1100"/>
            </a:p>
          </p:txBody>
        </p:sp>
        <p:sp>
          <p:nvSpPr>
            <p:cNvPr id="21" name="Flecha derecha 20"/>
            <p:cNvSpPr/>
            <p:nvPr/>
          </p:nvSpPr>
          <p:spPr>
            <a:xfrm rot="10800000">
              <a:off x="838200" y="5708072"/>
              <a:ext cx="1123950" cy="628650"/>
            </a:xfrm>
            <a:prstGeom prst="rightArrow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endParaRPr lang="es-BO" sz="1100"/>
            </a:p>
          </p:txBody>
        </p:sp>
        <p:sp>
          <p:nvSpPr>
            <p:cNvPr id="22" name="Flecha derecha 21"/>
            <p:cNvSpPr/>
            <p:nvPr/>
          </p:nvSpPr>
          <p:spPr>
            <a:xfrm rot="16200000">
              <a:off x="2762250" y="7708322"/>
              <a:ext cx="1123950" cy="628650"/>
            </a:xfrm>
            <a:prstGeom prst="rightArrow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endParaRPr lang="es-BO" sz="1100"/>
            </a:p>
          </p:txBody>
        </p:sp>
        <p:sp>
          <p:nvSpPr>
            <p:cNvPr id="23" name="Flecha derecha 22"/>
            <p:cNvSpPr/>
            <p:nvPr/>
          </p:nvSpPr>
          <p:spPr>
            <a:xfrm>
              <a:off x="438150" y="1879022"/>
              <a:ext cx="1123950" cy="628650"/>
            </a:xfrm>
            <a:prstGeom prst="rightArrow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endParaRPr lang="es-BO" sz="1100"/>
            </a:p>
          </p:txBody>
        </p:sp>
        <p:sp>
          <p:nvSpPr>
            <p:cNvPr id="24" name="Flecha derecha 23"/>
            <p:cNvSpPr/>
            <p:nvPr/>
          </p:nvSpPr>
          <p:spPr>
            <a:xfrm>
              <a:off x="1962150" y="1879022"/>
              <a:ext cx="1123950" cy="628650"/>
            </a:xfrm>
            <a:prstGeom prst="rightArrow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endParaRPr lang="es-BO" sz="1100"/>
            </a:p>
          </p:txBody>
        </p:sp>
        <p:sp>
          <p:nvSpPr>
            <p:cNvPr id="25" name="Flecha derecha 24"/>
            <p:cNvSpPr/>
            <p:nvPr/>
          </p:nvSpPr>
          <p:spPr>
            <a:xfrm rot="16200000">
              <a:off x="2819400" y="1364672"/>
              <a:ext cx="1123950" cy="628650"/>
            </a:xfrm>
            <a:prstGeom prst="rightArrow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endParaRPr lang="es-BO" sz="1100"/>
            </a:p>
          </p:txBody>
        </p:sp>
        <p:sp>
          <p:nvSpPr>
            <p:cNvPr id="26" name="Flecha derecha 25"/>
            <p:cNvSpPr/>
            <p:nvPr/>
          </p:nvSpPr>
          <p:spPr>
            <a:xfrm>
              <a:off x="10477500" y="1783772"/>
              <a:ext cx="1123950" cy="628650"/>
            </a:xfrm>
            <a:prstGeom prst="rightArrow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endParaRPr lang="es-BO" sz="1100"/>
            </a:p>
          </p:txBody>
        </p:sp>
        <p:sp>
          <p:nvSpPr>
            <p:cNvPr id="27" name="Flecha derecha 26"/>
            <p:cNvSpPr/>
            <p:nvPr/>
          </p:nvSpPr>
          <p:spPr>
            <a:xfrm>
              <a:off x="14001750" y="1650422"/>
              <a:ext cx="1123950" cy="628650"/>
            </a:xfrm>
            <a:prstGeom prst="rightArrow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endParaRPr lang="es-BO" sz="1100"/>
            </a:p>
          </p:txBody>
        </p:sp>
        <p:sp>
          <p:nvSpPr>
            <p:cNvPr id="28" name="Flecha derecha 27"/>
            <p:cNvSpPr/>
            <p:nvPr/>
          </p:nvSpPr>
          <p:spPr>
            <a:xfrm rot="16200000">
              <a:off x="16554450" y="1193222"/>
              <a:ext cx="1123950" cy="628650"/>
            </a:xfrm>
            <a:prstGeom prst="rightArrow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endParaRPr lang="es-BO" sz="1100"/>
            </a:p>
          </p:txBody>
        </p:sp>
        <p:sp>
          <p:nvSpPr>
            <p:cNvPr id="29" name="Flecha derecha 28"/>
            <p:cNvSpPr/>
            <p:nvPr/>
          </p:nvSpPr>
          <p:spPr>
            <a:xfrm rot="16200000">
              <a:off x="9906000" y="4336472"/>
              <a:ext cx="1123950" cy="628650"/>
            </a:xfrm>
            <a:prstGeom prst="rightArrow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endParaRPr lang="es-BO" sz="1100"/>
            </a:p>
          </p:txBody>
        </p:sp>
        <p:sp>
          <p:nvSpPr>
            <p:cNvPr id="30" name="Flecha derecha 29"/>
            <p:cNvSpPr/>
            <p:nvPr/>
          </p:nvSpPr>
          <p:spPr>
            <a:xfrm rot="16200000">
              <a:off x="9886950" y="2583872"/>
              <a:ext cx="1123950" cy="628650"/>
            </a:xfrm>
            <a:prstGeom prst="rightArrow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endParaRPr lang="es-BO" sz="1100"/>
            </a:p>
          </p:txBody>
        </p:sp>
        <p:sp>
          <p:nvSpPr>
            <p:cNvPr id="31" name="Flecha derecha 30"/>
            <p:cNvSpPr/>
            <p:nvPr/>
          </p:nvSpPr>
          <p:spPr>
            <a:xfrm>
              <a:off x="12172950" y="1688522"/>
              <a:ext cx="1123950" cy="628650"/>
            </a:xfrm>
            <a:prstGeom prst="rightArrow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endParaRPr lang="es-BO" sz="1100"/>
            </a:p>
          </p:txBody>
        </p:sp>
        <p:sp>
          <p:nvSpPr>
            <p:cNvPr id="32" name="Flecha derecha 31"/>
            <p:cNvSpPr/>
            <p:nvPr/>
          </p:nvSpPr>
          <p:spPr>
            <a:xfrm>
              <a:off x="15563850" y="1612322"/>
              <a:ext cx="1123950" cy="628650"/>
            </a:xfrm>
            <a:prstGeom prst="rightArrow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endParaRPr lang="es-BO" sz="1100"/>
            </a:p>
          </p:txBody>
        </p:sp>
        <p:sp>
          <p:nvSpPr>
            <p:cNvPr id="33" name="Flecha derecha 32"/>
            <p:cNvSpPr/>
            <p:nvPr/>
          </p:nvSpPr>
          <p:spPr>
            <a:xfrm rot="10800000">
              <a:off x="12096750" y="8356022"/>
              <a:ext cx="1123950" cy="628650"/>
            </a:xfrm>
            <a:prstGeom prst="rightArrow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endParaRPr lang="es-BO" sz="1100"/>
            </a:p>
          </p:txBody>
        </p:sp>
        <p:sp>
          <p:nvSpPr>
            <p:cNvPr id="34" name="Flecha derecha 33"/>
            <p:cNvSpPr/>
            <p:nvPr/>
          </p:nvSpPr>
          <p:spPr>
            <a:xfrm rot="10800000">
              <a:off x="10687050" y="8394122"/>
              <a:ext cx="1123950" cy="628650"/>
            </a:xfrm>
            <a:prstGeom prst="rightArrow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endParaRPr lang="es-BO" sz="1100"/>
            </a:p>
          </p:txBody>
        </p:sp>
        <p:sp>
          <p:nvSpPr>
            <p:cNvPr id="35" name="Flecha derecha 34"/>
            <p:cNvSpPr/>
            <p:nvPr/>
          </p:nvSpPr>
          <p:spPr>
            <a:xfrm>
              <a:off x="9048750" y="5174672"/>
              <a:ext cx="1123950" cy="628650"/>
            </a:xfrm>
            <a:prstGeom prst="rightArrow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endParaRPr lang="es-BO" sz="1100"/>
            </a:p>
          </p:txBody>
        </p:sp>
        <p:sp>
          <p:nvSpPr>
            <p:cNvPr id="36" name="Flecha derecha 35"/>
            <p:cNvSpPr/>
            <p:nvPr/>
          </p:nvSpPr>
          <p:spPr>
            <a:xfrm rot="10800000">
              <a:off x="9220200" y="8336972"/>
              <a:ext cx="1123950" cy="628650"/>
            </a:xfrm>
            <a:prstGeom prst="rightArrow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endParaRPr lang="es-BO" sz="1100"/>
            </a:p>
          </p:txBody>
        </p:sp>
        <p:sp>
          <p:nvSpPr>
            <p:cNvPr id="37" name="Flecha derecha 36"/>
            <p:cNvSpPr/>
            <p:nvPr/>
          </p:nvSpPr>
          <p:spPr>
            <a:xfrm rot="10800000">
              <a:off x="2171700" y="5669972"/>
              <a:ext cx="1123950" cy="628650"/>
            </a:xfrm>
            <a:prstGeom prst="rightArrow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endParaRPr lang="es-BO" sz="1100"/>
            </a:p>
          </p:txBody>
        </p:sp>
        <p:sp>
          <p:nvSpPr>
            <p:cNvPr id="38" name="Flecha derecha 37"/>
            <p:cNvSpPr/>
            <p:nvPr/>
          </p:nvSpPr>
          <p:spPr>
            <a:xfrm rot="16200000">
              <a:off x="2847975" y="6441497"/>
              <a:ext cx="914400" cy="628650"/>
            </a:xfrm>
            <a:prstGeom prst="rightArrow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endParaRPr lang="es-BO" sz="1100"/>
            </a:p>
          </p:txBody>
        </p:sp>
        <p:sp>
          <p:nvSpPr>
            <p:cNvPr id="39" name="Flecha derecha 38"/>
            <p:cNvSpPr/>
            <p:nvPr/>
          </p:nvSpPr>
          <p:spPr>
            <a:xfrm rot="16200000">
              <a:off x="-123825" y="6536747"/>
              <a:ext cx="914400" cy="628650"/>
            </a:xfrm>
            <a:prstGeom prst="rightArrow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endParaRPr lang="es-BO" sz="1100"/>
            </a:p>
          </p:txBody>
        </p:sp>
        <p:sp>
          <p:nvSpPr>
            <p:cNvPr id="40" name="Flecha derecha 39"/>
            <p:cNvSpPr/>
            <p:nvPr/>
          </p:nvSpPr>
          <p:spPr>
            <a:xfrm rot="16200000">
              <a:off x="-133350" y="3917372"/>
              <a:ext cx="1123950" cy="628650"/>
            </a:xfrm>
            <a:prstGeom prst="rightArrow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endParaRPr lang="es-BO" sz="1100"/>
            </a:p>
          </p:txBody>
        </p:sp>
        <p:sp>
          <p:nvSpPr>
            <p:cNvPr id="41" name="Flecha derecha 40"/>
            <p:cNvSpPr/>
            <p:nvPr/>
          </p:nvSpPr>
          <p:spPr>
            <a:xfrm rot="16200000">
              <a:off x="-209550" y="2679122"/>
              <a:ext cx="1123950" cy="628650"/>
            </a:xfrm>
            <a:prstGeom prst="rightArrow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endParaRPr lang="es-BO" sz="1100"/>
            </a:p>
          </p:txBody>
        </p:sp>
        <p:sp>
          <p:nvSpPr>
            <p:cNvPr id="42" name="Flecha derecha 41"/>
            <p:cNvSpPr/>
            <p:nvPr/>
          </p:nvSpPr>
          <p:spPr>
            <a:xfrm rot="16200000">
              <a:off x="4933950" y="6927272"/>
              <a:ext cx="1123950" cy="628650"/>
            </a:xfrm>
            <a:prstGeom prst="rightArrow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endParaRPr lang="es-BO" sz="1100"/>
            </a:p>
          </p:txBody>
        </p:sp>
        <p:sp>
          <p:nvSpPr>
            <p:cNvPr id="43" name="Flecha derecha 42"/>
            <p:cNvSpPr/>
            <p:nvPr/>
          </p:nvSpPr>
          <p:spPr>
            <a:xfrm>
              <a:off x="6000750" y="6515792"/>
              <a:ext cx="1123950" cy="601980"/>
            </a:xfrm>
            <a:prstGeom prst="rightArrow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endParaRPr lang="es-BO" sz="1100"/>
            </a:p>
          </p:txBody>
        </p:sp>
        <p:sp>
          <p:nvSpPr>
            <p:cNvPr id="44" name="Flecha derecha 43"/>
            <p:cNvSpPr/>
            <p:nvPr/>
          </p:nvSpPr>
          <p:spPr>
            <a:xfrm>
              <a:off x="7219950" y="6515792"/>
              <a:ext cx="1123950" cy="601980"/>
            </a:xfrm>
            <a:prstGeom prst="rightArrow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endParaRPr lang="es-BO" sz="1100"/>
            </a:p>
          </p:txBody>
        </p:sp>
        <p:sp>
          <p:nvSpPr>
            <p:cNvPr id="45" name="Flecha derecha 44"/>
            <p:cNvSpPr/>
            <p:nvPr/>
          </p:nvSpPr>
          <p:spPr>
            <a:xfrm rot="16200000">
              <a:off x="14020800" y="10870622"/>
              <a:ext cx="1200150" cy="628650"/>
            </a:xfrm>
            <a:prstGeom prst="rightArrow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endParaRPr lang="es-BO" sz="1100"/>
            </a:p>
          </p:txBody>
        </p:sp>
        <p:sp>
          <p:nvSpPr>
            <p:cNvPr id="46" name="Flecha derecha 45"/>
            <p:cNvSpPr/>
            <p:nvPr/>
          </p:nvSpPr>
          <p:spPr>
            <a:xfrm rot="16200000">
              <a:off x="13982700" y="9346622"/>
              <a:ext cx="1123950" cy="628650"/>
            </a:xfrm>
            <a:prstGeom prst="rightArrow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endParaRPr lang="es-BO" sz="1100"/>
            </a:p>
          </p:txBody>
        </p:sp>
        <p:sp>
          <p:nvSpPr>
            <p:cNvPr id="47" name="Flecha derecha 46"/>
            <p:cNvSpPr/>
            <p:nvPr/>
          </p:nvSpPr>
          <p:spPr>
            <a:xfrm rot="16200000">
              <a:off x="-247650" y="9537122"/>
              <a:ext cx="1123950" cy="628650"/>
            </a:xfrm>
            <a:prstGeom prst="rightArrow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endParaRPr lang="es-BO" sz="1100"/>
            </a:p>
          </p:txBody>
        </p:sp>
        <p:sp>
          <p:nvSpPr>
            <p:cNvPr id="48" name="Flecha derecha 47"/>
            <p:cNvSpPr/>
            <p:nvPr/>
          </p:nvSpPr>
          <p:spPr>
            <a:xfrm rot="16200000">
              <a:off x="-228600" y="11175422"/>
              <a:ext cx="1123950" cy="628650"/>
            </a:xfrm>
            <a:prstGeom prst="rightArrow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endParaRPr lang="es-BO" sz="1100"/>
            </a:p>
          </p:txBody>
        </p:sp>
      </p:grpSp>
    </p:spTree>
    <p:extLst>
      <p:ext uri="{BB962C8B-B14F-4D97-AF65-F5344CB8AC3E}">
        <p14:creationId xmlns:p14="http://schemas.microsoft.com/office/powerpoint/2010/main" val="474301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3608" y="188640"/>
            <a:ext cx="7272808" cy="6506609"/>
          </a:xfrm>
          <a:prstGeom prst="rect">
            <a:avLst/>
          </a:prstGeom>
        </p:spPr>
      </p:pic>
      <p:pic>
        <p:nvPicPr>
          <p:cNvPr id="3" name="Imagen 2" descr="Punto de reunión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692696"/>
            <a:ext cx="556958" cy="52845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05911830"/>
      </p:ext>
    </p:extLst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ema d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340</TotalTime>
  <Words>297</Words>
  <Application>Microsoft Office PowerPoint</Application>
  <PresentationFormat>Presentación en pantalla (4:3)</PresentationFormat>
  <Paragraphs>160</Paragraphs>
  <Slides>3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2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3</vt:i4>
      </vt:variant>
    </vt:vector>
  </HeadingPairs>
  <TitlesOfParts>
    <vt:vector size="6" baseType="lpstr">
      <vt:lpstr>Arial</vt:lpstr>
      <vt:lpstr>Times New Roman</vt:lpstr>
      <vt:lpstr>Default Design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Wilfredo Francisco Bustos Delgadillo</dc:creator>
  <cp:lastModifiedBy>Jaime Nicolas Aguilar Robledo</cp:lastModifiedBy>
  <cp:revision>43</cp:revision>
  <dcterms:created xsi:type="dcterms:W3CDTF">1601-01-01T00:00:00Z</dcterms:created>
  <dcterms:modified xsi:type="dcterms:W3CDTF">2023-03-17T15:51:19Z</dcterms:modified>
</cp:coreProperties>
</file>